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26.png"/><Relationship Id="rId4" Type="http://schemas.openxmlformats.org/officeDocument/2006/relationships/image" Target="../media/image40.png"/><Relationship Id="rId5" Type="http://schemas.openxmlformats.org/officeDocument/2006/relationships/image" Target="../media/image42.jpe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10" Type="http://schemas.openxmlformats.org/officeDocument/2006/relationships/slide" Target="/ppt/slides/slide10.xml"/><Relationship Id="rId9" Type="http://schemas.openxmlformats.org/officeDocument/2006/relationships/slide" Target="/ppt/slides/slide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7.xml"/><Relationship Id="rId8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6.jpe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3.jpe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4.jpe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35.jpe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-18659"/>
            </a:stretch>
          </a:blipFill>
          <a:ln>
            <a:noFill/>
          </a:ln>
        </p:spPr>
      </p:sp>
      <p:sp>
        <p:nvSpPr>
          <p:cNvPr id="23" name="Google Shape;23;p1"/>
          <p:cNvSpPr/>
          <p:nvPr/>
        </p:nvSpPr>
        <p:spPr>
          <a:xfrm>
            <a:off x="7157090" y="-1401078"/>
            <a:ext cx="17363364" cy="12631847"/>
          </a:xfrm>
          <a:custGeom>
            <a:rect b="b" l="l" r="r" t="t"/>
            <a:pathLst>
              <a:path extrusionOk="0"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" name="Google Shape;24;p1"/>
          <p:cNvSpPr/>
          <p:nvPr/>
        </p:nvSpPr>
        <p:spPr>
          <a:xfrm>
            <a:off x="-26254" y="-845765"/>
            <a:ext cx="11011766" cy="12076535"/>
          </a:xfrm>
          <a:custGeom>
            <a:rect b="b" l="l" r="r" t="t"/>
            <a:pathLst>
              <a:path extrusionOk="0" h="12076535" w="11011766">
                <a:moveTo>
                  <a:pt x="0" y="0"/>
                </a:moveTo>
                <a:lnTo>
                  <a:pt x="11011766" y="0"/>
                </a:lnTo>
                <a:lnTo>
                  <a:pt x="11011766" y="12076535"/>
                </a:lnTo>
                <a:lnTo>
                  <a:pt x="0" y="12076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829" r="-4839" t="0"/>
            </a:stretch>
          </a:blipFill>
          <a:ln>
            <a:noFill/>
          </a:ln>
        </p:spPr>
      </p:sp>
      <p:sp>
        <p:nvSpPr>
          <p:cNvPr id="25" name="Google Shape;25;p1"/>
          <p:cNvSpPr txBox="1"/>
          <p:nvPr/>
        </p:nvSpPr>
        <p:spPr>
          <a:xfrm>
            <a:off x="8700655" y="2643935"/>
            <a:ext cx="8052300" cy="28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98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MENTAL HEALTH CHATBOT</a:t>
            </a:r>
            <a:endParaRPr/>
          </a:p>
        </p:txBody>
      </p:sp>
      <p:sp>
        <p:nvSpPr>
          <p:cNvPr id="26" name="Google Shape;26;p1"/>
          <p:cNvSpPr txBox="1"/>
          <p:nvPr/>
        </p:nvSpPr>
        <p:spPr>
          <a:xfrm>
            <a:off x="12452316" y="6915443"/>
            <a:ext cx="47442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Providing Supportive Conversations through AI</a:t>
            </a:r>
            <a:endParaRPr/>
          </a:p>
        </p:txBody>
      </p:sp>
      <p:sp>
        <p:nvSpPr>
          <p:cNvPr id="27" name="Google Shape;27;p1"/>
          <p:cNvSpPr txBox="1"/>
          <p:nvPr/>
        </p:nvSpPr>
        <p:spPr>
          <a:xfrm>
            <a:off x="12276966" y="5823212"/>
            <a:ext cx="4919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37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Unathi Sibanda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/>
          <p:nvPr/>
        </p:nvSpPr>
        <p:spPr>
          <a:xfrm>
            <a:off x="2192389" y="4137718"/>
            <a:ext cx="272957" cy="209929"/>
          </a:xfrm>
          <a:custGeom>
            <a:rect b="b" l="l" r="r" t="t"/>
            <a:pathLst>
              <a:path extrusionOk="0" h="209929" w="272957">
                <a:moveTo>
                  <a:pt x="0" y="0"/>
                </a:moveTo>
                <a:lnTo>
                  <a:pt x="272957" y="0"/>
                </a:lnTo>
                <a:lnTo>
                  <a:pt x="272957" y="209929"/>
                </a:lnTo>
                <a:lnTo>
                  <a:pt x="0" y="209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10"/>
          <p:cNvSpPr/>
          <p:nvPr/>
        </p:nvSpPr>
        <p:spPr>
          <a:xfrm>
            <a:off x="1743906" y="2716323"/>
            <a:ext cx="896965" cy="887995"/>
          </a:xfrm>
          <a:custGeom>
            <a:rect b="b" l="l" r="r" t="t"/>
            <a:pathLst>
              <a:path extrusionOk="0" h="887995" w="896965">
                <a:moveTo>
                  <a:pt x="0" y="0"/>
                </a:moveTo>
                <a:lnTo>
                  <a:pt x="896965" y="0"/>
                </a:lnTo>
                <a:lnTo>
                  <a:pt x="896965" y="887995"/>
                </a:lnTo>
                <a:lnTo>
                  <a:pt x="0" y="887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0"/>
          <p:cNvSpPr/>
          <p:nvPr/>
        </p:nvSpPr>
        <p:spPr>
          <a:xfrm>
            <a:off x="1802655" y="4879985"/>
            <a:ext cx="894527" cy="885582"/>
          </a:xfrm>
          <a:custGeom>
            <a:rect b="b" l="l" r="r" t="t"/>
            <a:pathLst>
              <a:path extrusionOk="0" h="885582" w="894527">
                <a:moveTo>
                  <a:pt x="0" y="0"/>
                </a:moveTo>
                <a:lnTo>
                  <a:pt x="894527" y="0"/>
                </a:lnTo>
                <a:lnTo>
                  <a:pt x="894527" y="885582"/>
                </a:lnTo>
                <a:lnTo>
                  <a:pt x="0" y="885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0"/>
          <p:cNvSpPr/>
          <p:nvPr/>
        </p:nvSpPr>
        <p:spPr>
          <a:xfrm>
            <a:off x="1794147" y="7293181"/>
            <a:ext cx="903035" cy="894005"/>
          </a:xfrm>
          <a:custGeom>
            <a:rect b="b" l="l" r="r" t="t"/>
            <a:pathLst>
              <a:path extrusionOk="0" h="894005" w="903035">
                <a:moveTo>
                  <a:pt x="0" y="0"/>
                </a:moveTo>
                <a:lnTo>
                  <a:pt x="903035" y="0"/>
                </a:lnTo>
                <a:lnTo>
                  <a:pt x="903035" y="894005"/>
                </a:lnTo>
                <a:lnTo>
                  <a:pt x="0" y="894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10"/>
          <p:cNvSpPr/>
          <p:nvPr/>
        </p:nvSpPr>
        <p:spPr>
          <a:xfrm rot="5400000">
            <a:off x="11793588" y="3862746"/>
            <a:ext cx="10218612" cy="2437719"/>
          </a:xfrm>
          <a:custGeom>
            <a:rect b="b" l="l" r="r" t="t"/>
            <a:pathLst>
              <a:path extrusionOk="0" h="3470063" w="15904454">
                <a:moveTo>
                  <a:pt x="0" y="0"/>
                </a:moveTo>
                <a:lnTo>
                  <a:pt x="15904454" y="0"/>
                </a:lnTo>
                <a:lnTo>
                  <a:pt x="15904454" y="3470062"/>
                </a:lnTo>
                <a:lnTo>
                  <a:pt x="0" y="347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0"/>
          <p:cNvSpPr/>
          <p:nvPr/>
        </p:nvSpPr>
        <p:spPr>
          <a:xfrm>
            <a:off x="11122560" y="1174577"/>
            <a:ext cx="6430010" cy="7485428"/>
          </a:xfrm>
          <a:custGeom>
            <a:rect b="b" l="l" r="r" t="t"/>
            <a:pathLst>
              <a:path extrusionOk="0" h="7214870" w="6197600">
                <a:moveTo>
                  <a:pt x="4996180" y="7214870"/>
                </a:moveTo>
                <a:lnTo>
                  <a:pt x="3949700" y="7012940"/>
                </a:lnTo>
                <a:lnTo>
                  <a:pt x="1168400" y="7012940"/>
                </a:lnTo>
                <a:lnTo>
                  <a:pt x="1168400" y="6455410"/>
                </a:lnTo>
                <a:lnTo>
                  <a:pt x="965200" y="6487160"/>
                </a:lnTo>
                <a:lnTo>
                  <a:pt x="0" y="210820"/>
                </a:lnTo>
                <a:lnTo>
                  <a:pt x="1371600" y="0"/>
                </a:lnTo>
                <a:lnTo>
                  <a:pt x="1441450" y="453390"/>
                </a:lnTo>
                <a:lnTo>
                  <a:pt x="4424680" y="453390"/>
                </a:lnTo>
                <a:lnTo>
                  <a:pt x="4424680" y="2851150"/>
                </a:lnTo>
                <a:lnTo>
                  <a:pt x="4836160" y="717550"/>
                </a:lnTo>
                <a:lnTo>
                  <a:pt x="6197600" y="980440"/>
                </a:lnTo>
                <a:lnTo>
                  <a:pt x="4996180" y="721487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7358" r="-37368" t="0"/>
            </a:stretch>
          </a:blipFill>
          <a:ln>
            <a:noFill/>
          </a:ln>
        </p:spPr>
      </p:sp>
      <p:sp>
        <p:nvSpPr>
          <p:cNvPr id="143" name="Google Shape;143;p10"/>
          <p:cNvSpPr/>
          <p:nvPr/>
        </p:nvSpPr>
        <p:spPr>
          <a:xfrm>
            <a:off x="1577866" y="1028700"/>
            <a:ext cx="4166405" cy="939524"/>
          </a:xfrm>
          <a:custGeom>
            <a:rect b="b" l="l" r="r" t="t"/>
            <a:pathLst>
              <a:path extrusionOk="0"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0"/>
          <p:cNvSpPr txBox="1"/>
          <p:nvPr/>
        </p:nvSpPr>
        <p:spPr>
          <a:xfrm>
            <a:off x="1908403" y="1479412"/>
            <a:ext cx="10503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IMPACT &amp; CONCLUSION</a:t>
            </a:r>
            <a:endParaRPr/>
          </a:p>
        </p:txBody>
      </p:sp>
      <p:sp>
        <p:nvSpPr>
          <p:cNvPr id="145" name="Google Shape;145;p10"/>
          <p:cNvSpPr txBox="1"/>
          <p:nvPr/>
        </p:nvSpPr>
        <p:spPr>
          <a:xfrm>
            <a:off x="3384465" y="7806897"/>
            <a:ext cx="75870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The Mental Health Chatbot isn't a substitute for professional help but is a meaningful tool for anyone seeking. immediate support and understanding.</a:t>
            </a:r>
            <a:endParaRPr/>
          </a:p>
        </p:txBody>
      </p:sp>
      <p:sp>
        <p:nvSpPr>
          <p:cNvPr id="146" name="Google Shape;146;p10"/>
          <p:cNvSpPr txBox="1"/>
          <p:nvPr/>
        </p:nvSpPr>
        <p:spPr>
          <a:xfrm>
            <a:off x="3384465" y="7220791"/>
            <a:ext cx="3042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FINAL TAKEAWAY </a:t>
            </a:r>
            <a:endParaRPr/>
          </a:p>
        </p:txBody>
      </p:sp>
      <p:sp>
        <p:nvSpPr>
          <p:cNvPr id="147" name="Google Shape;147;p10"/>
          <p:cNvSpPr txBox="1"/>
          <p:nvPr/>
        </p:nvSpPr>
        <p:spPr>
          <a:xfrm>
            <a:off x="3384465" y="5044011"/>
            <a:ext cx="3042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SOCIAL IMPACT</a:t>
            </a:r>
            <a:endParaRPr/>
          </a:p>
        </p:txBody>
      </p:sp>
      <p:sp>
        <p:nvSpPr>
          <p:cNvPr id="148" name="Google Shape;148;p10"/>
          <p:cNvSpPr txBox="1"/>
          <p:nvPr/>
        </p:nvSpPr>
        <p:spPr>
          <a:xfrm>
            <a:off x="3384465" y="2863832"/>
            <a:ext cx="4392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WHY THIS MATTERS</a:t>
            </a:r>
            <a:endParaRPr/>
          </a:p>
        </p:txBody>
      </p:sp>
      <p:sp>
        <p:nvSpPr>
          <p:cNvPr id="149" name="Google Shape;149;p10"/>
          <p:cNvSpPr txBox="1"/>
          <p:nvPr/>
        </p:nvSpPr>
        <p:spPr>
          <a:xfrm>
            <a:off x="3384465" y="3449088"/>
            <a:ext cx="75870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This chatbot serves as a low-barrier entry point to mental health support, encouraging users to acknowledge and address their feelings.</a:t>
            </a:r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3308923" y="5630116"/>
            <a:ext cx="77382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By offering a non-judgmental space, the chatbot aims to reduce the stigma around mental health and provide users with immediate, actionable advice.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/>
          <p:nvPr/>
        </p:nvSpPr>
        <p:spPr>
          <a:xfrm>
            <a:off x="13078700" y="387925"/>
            <a:ext cx="5218348" cy="4032515"/>
          </a:xfrm>
          <a:custGeom>
            <a:rect b="b" l="l" r="r" t="t"/>
            <a:pathLst>
              <a:path extrusionOk="0" h="5412772" w="8554669">
                <a:moveTo>
                  <a:pt x="0" y="0"/>
                </a:moveTo>
                <a:lnTo>
                  <a:pt x="8554668" y="0"/>
                </a:lnTo>
                <a:lnTo>
                  <a:pt x="8554668" y="5412772"/>
                </a:lnTo>
                <a:lnTo>
                  <a:pt x="0" y="5412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" name="Google Shape;30;p2"/>
          <p:cNvSpPr txBox="1"/>
          <p:nvPr/>
        </p:nvSpPr>
        <p:spPr>
          <a:xfrm>
            <a:off x="10473040" y="1672026"/>
            <a:ext cx="6597000" cy="1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LIST OF CONTENT</a:t>
            </a:r>
            <a:endParaRPr/>
          </a:p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PRESENTATION</a:t>
            </a:r>
            <a:endParaRPr/>
          </a:p>
        </p:txBody>
      </p:sp>
      <p:sp>
        <p:nvSpPr>
          <p:cNvPr id="31" name="Google Shape;31;p2"/>
          <p:cNvSpPr txBox="1"/>
          <p:nvPr/>
        </p:nvSpPr>
        <p:spPr>
          <a:xfrm>
            <a:off x="3632346" y="1355160"/>
            <a:ext cx="4437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sng" cap="none" strike="noStrike">
                <a:solidFill>
                  <a:schemeClr val="hlink"/>
                </a:solidFill>
                <a:latin typeface="Lilita One"/>
                <a:ea typeface="Lilita One"/>
                <a:cs typeface="Lilita One"/>
                <a:sym typeface="Lilita One"/>
                <a:hlinkClick action="ppaction://hlinksldjump" r:id="rId3"/>
              </a:rPr>
              <a:t>PROBLEM STATEMENT </a:t>
            </a:r>
            <a:endParaRPr/>
          </a:p>
        </p:txBody>
      </p:sp>
      <p:sp>
        <p:nvSpPr>
          <p:cNvPr id="32" name="Google Shape;32;p2"/>
          <p:cNvSpPr txBox="1"/>
          <p:nvPr/>
        </p:nvSpPr>
        <p:spPr>
          <a:xfrm>
            <a:off x="2073791" y="876300"/>
            <a:ext cx="10779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94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03</a:t>
            </a:r>
            <a:endParaRPr/>
          </a:p>
        </p:txBody>
      </p:sp>
      <p:sp>
        <p:nvSpPr>
          <p:cNvPr id="33" name="Google Shape;33;p2"/>
          <p:cNvSpPr txBox="1"/>
          <p:nvPr/>
        </p:nvSpPr>
        <p:spPr>
          <a:xfrm>
            <a:off x="3632346" y="3053224"/>
            <a:ext cx="4174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sng" cap="none" strike="noStrike">
                <a:solidFill>
                  <a:schemeClr val="hlink"/>
                </a:solidFill>
                <a:latin typeface="Lilita One"/>
                <a:ea typeface="Lilita One"/>
                <a:cs typeface="Lilita One"/>
                <a:sym typeface="Lilita One"/>
                <a:hlinkClick action="ppaction://hlinksldjump" r:id="rId4"/>
              </a:rPr>
              <a:t>SOLUTION  OVERVIEW </a:t>
            </a:r>
            <a:endParaRPr/>
          </a:p>
        </p:txBody>
      </p:sp>
      <p:sp>
        <p:nvSpPr>
          <p:cNvPr id="34" name="Google Shape;34;p2"/>
          <p:cNvSpPr txBox="1"/>
          <p:nvPr/>
        </p:nvSpPr>
        <p:spPr>
          <a:xfrm>
            <a:off x="2073791" y="2621586"/>
            <a:ext cx="1249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72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04</a:t>
            </a:r>
            <a:endParaRPr/>
          </a:p>
        </p:txBody>
      </p:sp>
      <p:sp>
        <p:nvSpPr>
          <p:cNvPr id="35" name="Google Shape;35;p2"/>
          <p:cNvSpPr txBox="1"/>
          <p:nvPr/>
        </p:nvSpPr>
        <p:spPr>
          <a:xfrm>
            <a:off x="3632346" y="4751287"/>
            <a:ext cx="4427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sng" cap="none" strike="noStrike">
                <a:solidFill>
                  <a:schemeClr val="hlink"/>
                </a:solidFill>
                <a:latin typeface="Lilita One"/>
                <a:ea typeface="Lilita One"/>
                <a:cs typeface="Lilita One"/>
                <a:sym typeface="Lilita One"/>
                <a:hlinkClick action="ppaction://hlinksldjump" r:id="rId5"/>
              </a:rPr>
              <a:t>KEY FEATURE </a:t>
            </a:r>
            <a:endParaRPr/>
          </a:p>
        </p:txBody>
      </p:sp>
      <p:sp>
        <p:nvSpPr>
          <p:cNvPr id="36" name="Google Shape;36;p2"/>
          <p:cNvSpPr txBox="1"/>
          <p:nvPr/>
        </p:nvSpPr>
        <p:spPr>
          <a:xfrm>
            <a:off x="2000443" y="4312610"/>
            <a:ext cx="1322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58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05</a:t>
            </a:r>
            <a:endParaRPr/>
          </a:p>
        </p:txBody>
      </p:sp>
      <p:sp>
        <p:nvSpPr>
          <p:cNvPr id="37" name="Google Shape;37;p2"/>
          <p:cNvSpPr txBox="1"/>
          <p:nvPr/>
        </p:nvSpPr>
        <p:spPr>
          <a:xfrm>
            <a:off x="3632346" y="6562609"/>
            <a:ext cx="3042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sng" cap="none" strike="noStrike">
                <a:solidFill>
                  <a:schemeClr val="hlink"/>
                </a:solidFill>
                <a:latin typeface="Lilita One"/>
                <a:ea typeface="Lilita One"/>
                <a:cs typeface="Lilita One"/>
                <a:sym typeface="Lilita One"/>
                <a:hlinkClick action="ppaction://hlinksldjump" r:id="rId6"/>
              </a:rPr>
              <a:t>HOW IT WORK</a:t>
            </a:r>
            <a:endParaRPr/>
          </a:p>
        </p:txBody>
      </p:sp>
      <p:sp>
        <p:nvSpPr>
          <p:cNvPr id="38" name="Google Shape;38;p2"/>
          <p:cNvSpPr txBox="1"/>
          <p:nvPr/>
        </p:nvSpPr>
        <p:spPr>
          <a:xfrm>
            <a:off x="2000443" y="6147545"/>
            <a:ext cx="13227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7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06</a:t>
            </a:r>
            <a:endParaRPr/>
          </a:p>
        </p:txBody>
      </p:sp>
      <p:sp>
        <p:nvSpPr>
          <p:cNvPr id="39" name="Google Shape;39;p2"/>
          <p:cNvSpPr txBox="1"/>
          <p:nvPr/>
        </p:nvSpPr>
        <p:spPr>
          <a:xfrm>
            <a:off x="2073791" y="7739425"/>
            <a:ext cx="13227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7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07</a:t>
            </a:r>
            <a:endParaRPr/>
          </a:p>
        </p:txBody>
      </p:sp>
      <p:sp>
        <p:nvSpPr>
          <p:cNvPr id="40" name="Google Shape;40;p2"/>
          <p:cNvSpPr txBox="1"/>
          <p:nvPr/>
        </p:nvSpPr>
        <p:spPr>
          <a:xfrm>
            <a:off x="3632346" y="8154490"/>
            <a:ext cx="3639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sng" cap="none" strike="noStrike">
                <a:solidFill>
                  <a:schemeClr val="hlink"/>
                </a:solidFill>
                <a:latin typeface="Lilita One"/>
                <a:ea typeface="Lilita One"/>
                <a:cs typeface="Lilita One"/>
                <a:sym typeface="Lilita One"/>
                <a:hlinkClick action="ppaction://hlinksldjump" r:id="rId7"/>
              </a:rPr>
              <a:t>TECHNOLOGY STACK</a:t>
            </a:r>
            <a:endParaRPr/>
          </a:p>
        </p:txBody>
      </p:sp>
      <p:sp>
        <p:nvSpPr>
          <p:cNvPr id="41" name="Google Shape;41;p2"/>
          <p:cNvSpPr txBox="1"/>
          <p:nvPr/>
        </p:nvSpPr>
        <p:spPr>
          <a:xfrm>
            <a:off x="10473040" y="4006884"/>
            <a:ext cx="13227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7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08</a:t>
            </a:r>
            <a:endParaRPr/>
          </a:p>
        </p:txBody>
      </p:sp>
      <p:sp>
        <p:nvSpPr>
          <p:cNvPr id="42" name="Google Shape;42;p2"/>
          <p:cNvSpPr txBox="1"/>
          <p:nvPr/>
        </p:nvSpPr>
        <p:spPr>
          <a:xfrm>
            <a:off x="11966583" y="4421948"/>
            <a:ext cx="4269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sng" cap="none" strike="noStrike">
                <a:solidFill>
                  <a:schemeClr val="hlink"/>
                </a:solidFill>
                <a:latin typeface="Lilita One"/>
                <a:ea typeface="Lilita One"/>
                <a:cs typeface="Lilita One"/>
                <a:sym typeface="Lilita One"/>
                <a:hlinkClick action="ppaction://hlinksldjump" r:id="rId8"/>
              </a:rPr>
              <a:t>FUTURE DEVELOPMENT </a:t>
            </a:r>
            <a:endParaRPr/>
          </a:p>
        </p:txBody>
      </p:sp>
      <p:sp>
        <p:nvSpPr>
          <p:cNvPr id="43" name="Google Shape;43;p2"/>
          <p:cNvSpPr txBox="1"/>
          <p:nvPr/>
        </p:nvSpPr>
        <p:spPr>
          <a:xfrm>
            <a:off x="10473040" y="5602440"/>
            <a:ext cx="13227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7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09</a:t>
            </a:r>
            <a:endParaRPr/>
          </a:p>
        </p:txBody>
      </p:sp>
      <p:sp>
        <p:nvSpPr>
          <p:cNvPr id="44" name="Google Shape;44;p2"/>
          <p:cNvSpPr txBox="1"/>
          <p:nvPr/>
        </p:nvSpPr>
        <p:spPr>
          <a:xfrm>
            <a:off x="11966583" y="5941503"/>
            <a:ext cx="3042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sng" cap="none" strike="noStrike">
                <a:solidFill>
                  <a:schemeClr val="hlink"/>
                </a:solidFill>
                <a:latin typeface="Lilita One"/>
                <a:ea typeface="Lilita One"/>
                <a:cs typeface="Lilita One"/>
                <a:sym typeface="Lilita One"/>
                <a:hlinkClick action="ppaction://hlinksldjump" r:id="rId9"/>
              </a:rPr>
              <a:t>DEMONSTRATION </a:t>
            </a:r>
            <a:endParaRPr/>
          </a:p>
        </p:txBody>
      </p:sp>
      <p:sp>
        <p:nvSpPr>
          <p:cNvPr id="45" name="Google Shape;45;p2"/>
          <p:cNvSpPr txBox="1"/>
          <p:nvPr/>
        </p:nvSpPr>
        <p:spPr>
          <a:xfrm>
            <a:off x="11966583" y="7461058"/>
            <a:ext cx="4269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sng" cap="none" strike="noStrike">
                <a:solidFill>
                  <a:schemeClr val="hlink"/>
                </a:solidFill>
                <a:latin typeface="Lilita One"/>
                <a:ea typeface="Lilita One"/>
                <a:cs typeface="Lilita One"/>
                <a:sym typeface="Lilita One"/>
                <a:hlinkClick action="ppaction://hlinksldjump" r:id="rId10"/>
              </a:rPr>
              <a:t>IMPACT &amp; CONCLUSION </a:t>
            </a:r>
            <a:endParaRPr/>
          </a:p>
        </p:txBody>
      </p:sp>
      <p:sp>
        <p:nvSpPr>
          <p:cNvPr id="46" name="Google Shape;46;p2"/>
          <p:cNvSpPr txBox="1"/>
          <p:nvPr/>
        </p:nvSpPr>
        <p:spPr>
          <a:xfrm>
            <a:off x="10473040" y="7197996"/>
            <a:ext cx="13227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47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-3313281" y="-240245"/>
            <a:ext cx="11900392" cy="10840175"/>
          </a:xfrm>
          <a:custGeom>
            <a:rect b="b" l="l" r="r" t="t"/>
            <a:pathLst>
              <a:path extrusionOk="0" h="10840175" w="11900392">
                <a:moveTo>
                  <a:pt x="0" y="0"/>
                </a:moveTo>
                <a:lnTo>
                  <a:pt x="11900392" y="0"/>
                </a:lnTo>
                <a:lnTo>
                  <a:pt x="11900392" y="10840175"/>
                </a:lnTo>
                <a:lnTo>
                  <a:pt x="0" y="10840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" name="Google Shape;49;p3"/>
          <p:cNvSpPr/>
          <p:nvPr/>
        </p:nvSpPr>
        <p:spPr>
          <a:xfrm>
            <a:off x="819161" y="893570"/>
            <a:ext cx="8636368" cy="8568804"/>
          </a:xfrm>
          <a:custGeom>
            <a:rect b="b" l="l" r="r" t="t"/>
            <a:pathLst>
              <a:path extrusionOk="0" h="6442710" w="6493510">
                <a:moveTo>
                  <a:pt x="6424930" y="3939539"/>
                </a:moveTo>
                <a:cubicBezTo>
                  <a:pt x="6150610" y="4605019"/>
                  <a:pt x="5850890" y="5260339"/>
                  <a:pt x="5519420" y="5897879"/>
                </a:cubicBezTo>
                <a:cubicBezTo>
                  <a:pt x="5245100" y="6327139"/>
                  <a:pt x="4709160" y="6226809"/>
                  <a:pt x="4486910" y="5800089"/>
                </a:cubicBezTo>
                <a:cubicBezTo>
                  <a:pt x="4116070" y="6037579"/>
                  <a:pt x="3705860" y="6219189"/>
                  <a:pt x="3285490" y="6348729"/>
                </a:cubicBezTo>
                <a:cubicBezTo>
                  <a:pt x="2970530" y="6442709"/>
                  <a:pt x="2627630" y="6210299"/>
                  <a:pt x="2585720" y="5887719"/>
                </a:cubicBezTo>
                <a:cubicBezTo>
                  <a:pt x="2332990" y="6042660"/>
                  <a:pt x="1969770" y="5947410"/>
                  <a:pt x="1823720" y="5688329"/>
                </a:cubicBezTo>
                <a:cubicBezTo>
                  <a:pt x="1710690" y="5487669"/>
                  <a:pt x="1755140" y="5255259"/>
                  <a:pt x="1818640" y="5045709"/>
                </a:cubicBezTo>
                <a:cubicBezTo>
                  <a:pt x="1579880" y="5026659"/>
                  <a:pt x="1332230" y="5029199"/>
                  <a:pt x="1120140" y="4902199"/>
                </a:cubicBezTo>
                <a:cubicBezTo>
                  <a:pt x="567690" y="4564379"/>
                  <a:pt x="721360" y="3812539"/>
                  <a:pt x="1092200" y="3392169"/>
                </a:cubicBezTo>
                <a:cubicBezTo>
                  <a:pt x="801370" y="3284219"/>
                  <a:pt x="654050" y="2933699"/>
                  <a:pt x="775970" y="2650490"/>
                </a:cubicBezTo>
                <a:cubicBezTo>
                  <a:pt x="335280" y="2708910"/>
                  <a:pt x="0" y="2197100"/>
                  <a:pt x="234950" y="1817369"/>
                </a:cubicBezTo>
                <a:cubicBezTo>
                  <a:pt x="307340" y="1694180"/>
                  <a:pt x="429260" y="1598930"/>
                  <a:pt x="566420" y="1562099"/>
                </a:cubicBezTo>
                <a:cubicBezTo>
                  <a:pt x="1343660" y="1252219"/>
                  <a:pt x="2122170" y="943609"/>
                  <a:pt x="2899410" y="633730"/>
                </a:cubicBezTo>
                <a:cubicBezTo>
                  <a:pt x="3397250" y="435610"/>
                  <a:pt x="3896360" y="237489"/>
                  <a:pt x="4394200" y="39370"/>
                </a:cubicBezTo>
                <a:cubicBezTo>
                  <a:pt x="4536441" y="0"/>
                  <a:pt x="4695191" y="20320"/>
                  <a:pt x="4822191" y="95250"/>
                </a:cubicBezTo>
                <a:cubicBezTo>
                  <a:pt x="5080000" y="246380"/>
                  <a:pt x="5177791" y="599440"/>
                  <a:pt x="5021581" y="855980"/>
                </a:cubicBezTo>
                <a:cubicBezTo>
                  <a:pt x="4923791" y="1005840"/>
                  <a:pt x="4763771" y="1096010"/>
                  <a:pt x="4625341" y="1203960"/>
                </a:cubicBezTo>
                <a:cubicBezTo>
                  <a:pt x="5626100" y="1438910"/>
                  <a:pt x="5784850" y="2627630"/>
                  <a:pt x="5228591" y="3374390"/>
                </a:cubicBezTo>
                <a:cubicBezTo>
                  <a:pt x="5515611" y="3294380"/>
                  <a:pt x="5892800" y="3152140"/>
                  <a:pt x="6169661" y="3312160"/>
                </a:cubicBezTo>
                <a:cubicBezTo>
                  <a:pt x="6383020" y="3432809"/>
                  <a:pt x="6493510" y="3702049"/>
                  <a:pt x="6424930" y="3939539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99" r="-48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10898014" y="1899267"/>
            <a:ext cx="4534304" cy="1022486"/>
          </a:xfrm>
          <a:custGeom>
            <a:rect b="b" l="l" r="r" t="t"/>
            <a:pathLst>
              <a:path extrusionOk="0" h="1022486" w="4534304">
                <a:moveTo>
                  <a:pt x="0" y="0"/>
                </a:moveTo>
                <a:lnTo>
                  <a:pt x="4534305" y="0"/>
                </a:lnTo>
                <a:lnTo>
                  <a:pt x="4534305" y="1022486"/>
                </a:lnTo>
                <a:lnTo>
                  <a:pt x="0" y="1022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" name="Google Shape;51;p3"/>
          <p:cNvSpPr/>
          <p:nvPr/>
        </p:nvSpPr>
        <p:spPr>
          <a:xfrm>
            <a:off x="15858774" y="4255908"/>
            <a:ext cx="595880" cy="661170"/>
          </a:xfrm>
          <a:custGeom>
            <a:rect b="b" l="l" r="r" t="t"/>
            <a:pathLst>
              <a:path extrusionOk="0" h="661170" w="595880">
                <a:moveTo>
                  <a:pt x="0" y="0"/>
                </a:moveTo>
                <a:lnTo>
                  <a:pt x="595879" y="0"/>
                </a:lnTo>
                <a:lnTo>
                  <a:pt x="595879" y="661170"/>
                </a:lnTo>
                <a:lnTo>
                  <a:pt x="0" y="661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" name="Google Shape;52;p3"/>
          <p:cNvSpPr txBox="1"/>
          <p:nvPr/>
        </p:nvSpPr>
        <p:spPr>
          <a:xfrm>
            <a:off x="10630335" y="5696723"/>
            <a:ext cx="5527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NEED FOR ACCESSIBLE SUPPORT:</a:t>
            </a:r>
            <a:endParaRPr/>
          </a:p>
        </p:txBody>
      </p:sp>
      <p:sp>
        <p:nvSpPr>
          <p:cNvPr id="53" name="Google Shape;53;p3"/>
          <p:cNvSpPr txBox="1"/>
          <p:nvPr/>
        </p:nvSpPr>
        <p:spPr>
          <a:xfrm>
            <a:off x="10630335" y="6238959"/>
            <a:ext cx="56517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Many individuals may hesitate to seek help, especially if resources are limited or unavailable.</a:t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6156714" y="5975489"/>
            <a:ext cx="560750" cy="622192"/>
          </a:xfrm>
          <a:custGeom>
            <a:rect b="b" l="l" r="r" t="t"/>
            <a:pathLst>
              <a:path extrusionOk="0" h="622192" w="560750">
                <a:moveTo>
                  <a:pt x="0" y="0"/>
                </a:moveTo>
                <a:lnTo>
                  <a:pt x="560750" y="0"/>
                </a:lnTo>
                <a:lnTo>
                  <a:pt x="560750" y="622191"/>
                </a:lnTo>
                <a:lnTo>
                  <a:pt x="0" y="622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" name="Google Shape;55;p3"/>
          <p:cNvSpPr txBox="1"/>
          <p:nvPr/>
        </p:nvSpPr>
        <p:spPr>
          <a:xfrm>
            <a:off x="10628812" y="7511499"/>
            <a:ext cx="64062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OPPORTUNITY FOR EARLY INTERVENTION</a:t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16698550" y="7875463"/>
            <a:ext cx="560750" cy="622192"/>
          </a:xfrm>
          <a:custGeom>
            <a:rect b="b" l="l" r="r" t="t"/>
            <a:pathLst>
              <a:path extrusionOk="0" h="622192" w="560750">
                <a:moveTo>
                  <a:pt x="0" y="0"/>
                </a:moveTo>
                <a:lnTo>
                  <a:pt x="560750" y="0"/>
                </a:lnTo>
                <a:lnTo>
                  <a:pt x="560750" y="622191"/>
                </a:lnTo>
                <a:lnTo>
                  <a:pt x="0" y="622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3"/>
          <p:cNvSpPr txBox="1"/>
          <p:nvPr/>
        </p:nvSpPr>
        <p:spPr>
          <a:xfrm>
            <a:off x="10630335" y="2337897"/>
            <a:ext cx="52284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PROBLEM STATEMENT</a:t>
            </a:r>
            <a:endParaRPr/>
          </a:p>
        </p:txBody>
      </p:sp>
      <p:sp>
        <p:nvSpPr>
          <p:cNvPr id="58" name="Google Shape;58;p3"/>
          <p:cNvSpPr txBox="1"/>
          <p:nvPr/>
        </p:nvSpPr>
        <p:spPr>
          <a:xfrm>
            <a:off x="10630335" y="4707255"/>
            <a:ext cx="52284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Globally, people face increasing levels of stress, anxiety, and depression.</a:t>
            </a:r>
            <a:endParaRPr/>
          </a:p>
        </p:txBody>
      </p:sp>
      <p:sp>
        <p:nvSpPr>
          <p:cNvPr id="59" name="Google Shape;59;p3"/>
          <p:cNvSpPr txBox="1"/>
          <p:nvPr/>
        </p:nvSpPr>
        <p:spPr>
          <a:xfrm>
            <a:off x="10628812" y="4189233"/>
            <a:ext cx="3994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MENTAL HEALTH CRISIS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>
            <a:off x="9269825" y="3650226"/>
            <a:ext cx="11979323" cy="6643079"/>
          </a:xfrm>
          <a:custGeom>
            <a:rect b="b" l="l" r="r" t="t"/>
            <a:pathLst>
              <a:path extrusionOk="0" h="8712235" w="11979323">
                <a:moveTo>
                  <a:pt x="0" y="0"/>
                </a:moveTo>
                <a:lnTo>
                  <a:pt x="11979323" y="0"/>
                </a:lnTo>
                <a:lnTo>
                  <a:pt x="11979323" y="8712235"/>
                </a:lnTo>
                <a:lnTo>
                  <a:pt x="0" y="8712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" name="Google Shape;62;p4"/>
          <p:cNvSpPr/>
          <p:nvPr/>
        </p:nvSpPr>
        <p:spPr>
          <a:xfrm>
            <a:off x="9137400" y="1"/>
            <a:ext cx="14313008" cy="8258689"/>
          </a:xfrm>
          <a:custGeom>
            <a:rect b="b" l="l" r="r" t="t"/>
            <a:pathLst>
              <a:path extrusionOk="0" h="3563620" w="5515610">
                <a:moveTo>
                  <a:pt x="4991100" y="1559560"/>
                </a:moveTo>
                <a:cubicBezTo>
                  <a:pt x="5048250" y="1537970"/>
                  <a:pt x="5124450" y="1548130"/>
                  <a:pt x="5189220" y="1526540"/>
                </a:cubicBezTo>
                <a:cubicBezTo>
                  <a:pt x="5326380" y="1479550"/>
                  <a:pt x="5435600" y="1404620"/>
                  <a:pt x="5515610" y="1319530"/>
                </a:cubicBezTo>
                <a:cubicBezTo>
                  <a:pt x="5499100" y="1231900"/>
                  <a:pt x="5494020" y="1183640"/>
                  <a:pt x="5505450" y="1109980"/>
                </a:cubicBezTo>
                <a:cubicBezTo>
                  <a:pt x="5495290" y="1104900"/>
                  <a:pt x="5473700" y="1118870"/>
                  <a:pt x="5472430" y="1098550"/>
                </a:cubicBezTo>
                <a:cubicBezTo>
                  <a:pt x="5469890" y="1040130"/>
                  <a:pt x="5441950" y="1018540"/>
                  <a:pt x="5415280" y="969010"/>
                </a:cubicBezTo>
                <a:cubicBezTo>
                  <a:pt x="5210810" y="998220"/>
                  <a:pt x="4838700" y="1158240"/>
                  <a:pt x="4617720" y="1144270"/>
                </a:cubicBezTo>
                <a:cubicBezTo>
                  <a:pt x="4753610" y="1047750"/>
                  <a:pt x="4851400" y="939800"/>
                  <a:pt x="4853940" y="797560"/>
                </a:cubicBezTo>
                <a:cubicBezTo>
                  <a:pt x="4842510" y="786130"/>
                  <a:pt x="4777740" y="778510"/>
                  <a:pt x="4762500" y="783590"/>
                </a:cubicBezTo>
                <a:cubicBezTo>
                  <a:pt x="4710430" y="773430"/>
                  <a:pt x="4657090" y="726440"/>
                  <a:pt x="4634230" y="697230"/>
                </a:cubicBezTo>
                <a:cubicBezTo>
                  <a:pt x="4612640" y="711200"/>
                  <a:pt x="4608830" y="695960"/>
                  <a:pt x="4589780" y="706120"/>
                </a:cubicBezTo>
                <a:cubicBezTo>
                  <a:pt x="4508500" y="643890"/>
                  <a:pt x="4337050" y="737870"/>
                  <a:pt x="4254500" y="679450"/>
                </a:cubicBezTo>
                <a:cubicBezTo>
                  <a:pt x="4292600" y="579120"/>
                  <a:pt x="4215130" y="556260"/>
                  <a:pt x="4163060" y="508000"/>
                </a:cubicBezTo>
                <a:cubicBezTo>
                  <a:pt x="4182110" y="429260"/>
                  <a:pt x="4135120" y="387350"/>
                  <a:pt x="4091940" y="313690"/>
                </a:cubicBezTo>
                <a:cubicBezTo>
                  <a:pt x="4038600" y="339090"/>
                  <a:pt x="4042410" y="299720"/>
                  <a:pt x="4048760" y="274320"/>
                </a:cubicBezTo>
                <a:cubicBezTo>
                  <a:pt x="4009390" y="285750"/>
                  <a:pt x="3985260" y="270510"/>
                  <a:pt x="3963670" y="250190"/>
                </a:cubicBezTo>
                <a:cubicBezTo>
                  <a:pt x="3887470" y="279400"/>
                  <a:pt x="3817620" y="280670"/>
                  <a:pt x="3756660" y="287020"/>
                </a:cubicBezTo>
                <a:cubicBezTo>
                  <a:pt x="3445510" y="320040"/>
                  <a:pt x="3059430" y="403860"/>
                  <a:pt x="2780030" y="417830"/>
                </a:cubicBezTo>
                <a:cubicBezTo>
                  <a:pt x="3036570" y="308610"/>
                  <a:pt x="3333750" y="238760"/>
                  <a:pt x="3522980" y="144780"/>
                </a:cubicBezTo>
                <a:cubicBezTo>
                  <a:pt x="3529330" y="91440"/>
                  <a:pt x="3528060" y="67310"/>
                  <a:pt x="3524250" y="17780"/>
                </a:cubicBezTo>
                <a:cubicBezTo>
                  <a:pt x="3319780" y="0"/>
                  <a:pt x="3006090" y="97790"/>
                  <a:pt x="2715260" y="189230"/>
                </a:cubicBezTo>
                <a:cubicBezTo>
                  <a:pt x="2040890" y="401320"/>
                  <a:pt x="1228090" y="642620"/>
                  <a:pt x="845820" y="1018540"/>
                </a:cubicBezTo>
                <a:cubicBezTo>
                  <a:pt x="855980" y="1074420"/>
                  <a:pt x="839470" y="1146810"/>
                  <a:pt x="881380" y="1195070"/>
                </a:cubicBezTo>
                <a:cubicBezTo>
                  <a:pt x="741680" y="1271270"/>
                  <a:pt x="581660" y="1339850"/>
                  <a:pt x="445770" y="1418590"/>
                </a:cubicBezTo>
                <a:cubicBezTo>
                  <a:pt x="450850" y="1484630"/>
                  <a:pt x="485140" y="1553210"/>
                  <a:pt x="499110" y="1564640"/>
                </a:cubicBezTo>
                <a:cubicBezTo>
                  <a:pt x="454660" y="1588770"/>
                  <a:pt x="523240" y="1570990"/>
                  <a:pt x="520700" y="1596390"/>
                </a:cubicBezTo>
                <a:cubicBezTo>
                  <a:pt x="501650" y="1605280"/>
                  <a:pt x="514350" y="1626870"/>
                  <a:pt x="486410" y="1633220"/>
                </a:cubicBezTo>
                <a:cubicBezTo>
                  <a:pt x="383540" y="1616710"/>
                  <a:pt x="269240" y="1696720"/>
                  <a:pt x="163830" y="1720850"/>
                </a:cubicBezTo>
                <a:cubicBezTo>
                  <a:pt x="160020" y="1737360"/>
                  <a:pt x="198120" y="1734820"/>
                  <a:pt x="173990" y="1748790"/>
                </a:cubicBezTo>
                <a:cubicBezTo>
                  <a:pt x="104140" y="1765300"/>
                  <a:pt x="96520" y="1802130"/>
                  <a:pt x="26670" y="1818640"/>
                </a:cubicBezTo>
                <a:cubicBezTo>
                  <a:pt x="24130" y="1833880"/>
                  <a:pt x="21590" y="1849120"/>
                  <a:pt x="25400" y="1866900"/>
                </a:cubicBezTo>
                <a:cubicBezTo>
                  <a:pt x="35560" y="1879600"/>
                  <a:pt x="96520" y="1864360"/>
                  <a:pt x="80010" y="1885950"/>
                </a:cubicBezTo>
                <a:cubicBezTo>
                  <a:pt x="43180" y="1898650"/>
                  <a:pt x="0" y="1894840"/>
                  <a:pt x="1270" y="1930400"/>
                </a:cubicBezTo>
                <a:cubicBezTo>
                  <a:pt x="21590" y="1953260"/>
                  <a:pt x="63500" y="1938020"/>
                  <a:pt x="74930" y="1974850"/>
                </a:cubicBezTo>
                <a:cubicBezTo>
                  <a:pt x="66040" y="1992630"/>
                  <a:pt x="38100" y="2002790"/>
                  <a:pt x="45720" y="2025650"/>
                </a:cubicBezTo>
                <a:cubicBezTo>
                  <a:pt x="105410" y="2024380"/>
                  <a:pt x="158750" y="2035810"/>
                  <a:pt x="220980" y="2032000"/>
                </a:cubicBezTo>
                <a:cubicBezTo>
                  <a:pt x="201930" y="2042160"/>
                  <a:pt x="236220" y="2065020"/>
                  <a:pt x="287020" y="2054860"/>
                </a:cubicBezTo>
                <a:cubicBezTo>
                  <a:pt x="284480" y="2072640"/>
                  <a:pt x="240030" y="2075180"/>
                  <a:pt x="243840" y="2094230"/>
                </a:cubicBezTo>
                <a:cubicBezTo>
                  <a:pt x="317500" y="2080260"/>
                  <a:pt x="337820" y="2052320"/>
                  <a:pt x="406400" y="2042160"/>
                </a:cubicBezTo>
                <a:cubicBezTo>
                  <a:pt x="360680" y="2078990"/>
                  <a:pt x="302260" y="2136140"/>
                  <a:pt x="245110" y="2148840"/>
                </a:cubicBezTo>
                <a:cubicBezTo>
                  <a:pt x="228600" y="2171700"/>
                  <a:pt x="234950" y="2202180"/>
                  <a:pt x="226060" y="2226310"/>
                </a:cubicBezTo>
                <a:cubicBezTo>
                  <a:pt x="210820" y="2221230"/>
                  <a:pt x="212090" y="2301240"/>
                  <a:pt x="251460" y="2320290"/>
                </a:cubicBezTo>
                <a:cubicBezTo>
                  <a:pt x="300990" y="2307590"/>
                  <a:pt x="412750" y="2313940"/>
                  <a:pt x="485140" y="2329180"/>
                </a:cubicBezTo>
                <a:cubicBezTo>
                  <a:pt x="480060" y="2343150"/>
                  <a:pt x="463550" y="2353310"/>
                  <a:pt x="472440" y="2373630"/>
                </a:cubicBezTo>
                <a:cubicBezTo>
                  <a:pt x="496570" y="2382520"/>
                  <a:pt x="554990" y="2331720"/>
                  <a:pt x="579120" y="2350770"/>
                </a:cubicBezTo>
                <a:cubicBezTo>
                  <a:pt x="614680" y="2363470"/>
                  <a:pt x="551180" y="2376170"/>
                  <a:pt x="568960" y="2401570"/>
                </a:cubicBezTo>
                <a:cubicBezTo>
                  <a:pt x="805180" y="2283460"/>
                  <a:pt x="994410" y="2261870"/>
                  <a:pt x="1234440" y="2204720"/>
                </a:cubicBezTo>
                <a:cubicBezTo>
                  <a:pt x="966470" y="2321560"/>
                  <a:pt x="604520" y="2636520"/>
                  <a:pt x="598170" y="2739390"/>
                </a:cubicBezTo>
                <a:cubicBezTo>
                  <a:pt x="631190" y="2739390"/>
                  <a:pt x="659130" y="2747010"/>
                  <a:pt x="689610" y="2753360"/>
                </a:cubicBezTo>
                <a:cubicBezTo>
                  <a:pt x="679450" y="2780030"/>
                  <a:pt x="664210" y="2805430"/>
                  <a:pt x="661670" y="2834640"/>
                </a:cubicBezTo>
                <a:cubicBezTo>
                  <a:pt x="678180" y="2805430"/>
                  <a:pt x="736600" y="2791460"/>
                  <a:pt x="741680" y="2844800"/>
                </a:cubicBezTo>
                <a:cubicBezTo>
                  <a:pt x="701040" y="2848610"/>
                  <a:pt x="701040" y="2861310"/>
                  <a:pt x="701040" y="2891790"/>
                </a:cubicBezTo>
                <a:cubicBezTo>
                  <a:pt x="742950" y="2896870"/>
                  <a:pt x="807720" y="2860040"/>
                  <a:pt x="828040" y="2899410"/>
                </a:cubicBezTo>
                <a:cubicBezTo>
                  <a:pt x="801370" y="2915920"/>
                  <a:pt x="791210" y="2900680"/>
                  <a:pt x="765810" y="2914650"/>
                </a:cubicBezTo>
                <a:cubicBezTo>
                  <a:pt x="767080" y="2940050"/>
                  <a:pt x="792480" y="2921000"/>
                  <a:pt x="801370" y="2933700"/>
                </a:cubicBezTo>
                <a:cubicBezTo>
                  <a:pt x="727710" y="2964180"/>
                  <a:pt x="731520" y="2975610"/>
                  <a:pt x="707390" y="3016250"/>
                </a:cubicBezTo>
                <a:cubicBezTo>
                  <a:pt x="687070" y="2983230"/>
                  <a:pt x="633730" y="3195320"/>
                  <a:pt x="676910" y="3192780"/>
                </a:cubicBezTo>
                <a:cubicBezTo>
                  <a:pt x="641350" y="3229610"/>
                  <a:pt x="709930" y="3208020"/>
                  <a:pt x="726440" y="3221990"/>
                </a:cubicBezTo>
                <a:cubicBezTo>
                  <a:pt x="711200" y="3248660"/>
                  <a:pt x="745490" y="3256280"/>
                  <a:pt x="749300" y="3284220"/>
                </a:cubicBezTo>
                <a:cubicBezTo>
                  <a:pt x="768350" y="3289300"/>
                  <a:pt x="805180" y="3262630"/>
                  <a:pt x="803910" y="3303270"/>
                </a:cubicBezTo>
                <a:cubicBezTo>
                  <a:pt x="767080" y="3307080"/>
                  <a:pt x="778510" y="3296920"/>
                  <a:pt x="753110" y="3322320"/>
                </a:cubicBezTo>
                <a:cubicBezTo>
                  <a:pt x="744220" y="3313430"/>
                  <a:pt x="725170" y="3304540"/>
                  <a:pt x="706120" y="3323590"/>
                </a:cubicBezTo>
                <a:cubicBezTo>
                  <a:pt x="720090" y="3350260"/>
                  <a:pt x="715010" y="3370580"/>
                  <a:pt x="712470" y="3392170"/>
                </a:cubicBezTo>
                <a:cubicBezTo>
                  <a:pt x="779780" y="3380740"/>
                  <a:pt x="732790" y="3403600"/>
                  <a:pt x="795020" y="3408680"/>
                </a:cubicBezTo>
                <a:cubicBezTo>
                  <a:pt x="814070" y="3431540"/>
                  <a:pt x="786130" y="3437890"/>
                  <a:pt x="782320" y="3453130"/>
                </a:cubicBezTo>
                <a:cubicBezTo>
                  <a:pt x="904240" y="3456940"/>
                  <a:pt x="967740" y="3507740"/>
                  <a:pt x="1071880" y="3531870"/>
                </a:cubicBezTo>
                <a:cubicBezTo>
                  <a:pt x="1071880" y="3554730"/>
                  <a:pt x="1090930" y="3545840"/>
                  <a:pt x="1093470" y="3563620"/>
                </a:cubicBezTo>
                <a:cubicBezTo>
                  <a:pt x="1291590" y="3540760"/>
                  <a:pt x="1422400" y="3562350"/>
                  <a:pt x="1651000" y="3492500"/>
                </a:cubicBezTo>
                <a:cubicBezTo>
                  <a:pt x="1623060" y="3467100"/>
                  <a:pt x="1544320" y="3487420"/>
                  <a:pt x="1529080" y="3474720"/>
                </a:cubicBezTo>
                <a:cubicBezTo>
                  <a:pt x="1684020" y="3409950"/>
                  <a:pt x="1873250" y="3387090"/>
                  <a:pt x="2058670" y="3350260"/>
                </a:cubicBezTo>
                <a:cubicBezTo>
                  <a:pt x="2236470" y="3315970"/>
                  <a:pt x="2411730" y="3327400"/>
                  <a:pt x="2586990" y="3249930"/>
                </a:cubicBezTo>
                <a:cubicBezTo>
                  <a:pt x="2628900" y="3266440"/>
                  <a:pt x="2661920" y="3234690"/>
                  <a:pt x="2701290" y="3223260"/>
                </a:cubicBezTo>
                <a:cubicBezTo>
                  <a:pt x="2907030" y="3161030"/>
                  <a:pt x="3168650" y="3111500"/>
                  <a:pt x="3371850" y="3094990"/>
                </a:cubicBezTo>
                <a:cubicBezTo>
                  <a:pt x="3407410" y="3092450"/>
                  <a:pt x="3448050" y="3072130"/>
                  <a:pt x="3464560" y="3060700"/>
                </a:cubicBezTo>
                <a:cubicBezTo>
                  <a:pt x="3530600" y="3070860"/>
                  <a:pt x="3644900" y="3027680"/>
                  <a:pt x="3704590" y="3011170"/>
                </a:cubicBezTo>
                <a:cubicBezTo>
                  <a:pt x="3702050" y="2999740"/>
                  <a:pt x="3691890" y="2987040"/>
                  <a:pt x="3703320" y="2980690"/>
                </a:cubicBezTo>
                <a:cubicBezTo>
                  <a:pt x="3785870" y="2961640"/>
                  <a:pt x="3902710" y="2941320"/>
                  <a:pt x="3978910" y="2895600"/>
                </a:cubicBezTo>
                <a:cubicBezTo>
                  <a:pt x="3968750" y="2890520"/>
                  <a:pt x="3947160" y="2904490"/>
                  <a:pt x="3945890" y="2884170"/>
                </a:cubicBezTo>
                <a:cubicBezTo>
                  <a:pt x="4018280" y="2866390"/>
                  <a:pt x="4107180" y="2858770"/>
                  <a:pt x="4175760" y="2830830"/>
                </a:cubicBezTo>
                <a:cubicBezTo>
                  <a:pt x="4161790" y="2828290"/>
                  <a:pt x="4146550" y="2828290"/>
                  <a:pt x="4133850" y="2821940"/>
                </a:cubicBezTo>
                <a:cubicBezTo>
                  <a:pt x="4218940" y="2757170"/>
                  <a:pt x="4254500" y="2725420"/>
                  <a:pt x="4371340" y="2711450"/>
                </a:cubicBezTo>
                <a:cubicBezTo>
                  <a:pt x="4362450" y="2673350"/>
                  <a:pt x="4389120" y="2649221"/>
                  <a:pt x="4448810" y="2635250"/>
                </a:cubicBezTo>
                <a:cubicBezTo>
                  <a:pt x="4465320" y="2612390"/>
                  <a:pt x="4414520" y="2621280"/>
                  <a:pt x="4433570" y="2593340"/>
                </a:cubicBezTo>
                <a:cubicBezTo>
                  <a:pt x="4645660" y="2565400"/>
                  <a:pt x="4704080" y="2374900"/>
                  <a:pt x="4801870" y="2268220"/>
                </a:cubicBezTo>
                <a:cubicBezTo>
                  <a:pt x="4805680" y="2264410"/>
                  <a:pt x="4822190" y="2254250"/>
                  <a:pt x="4824730" y="2251710"/>
                </a:cubicBezTo>
                <a:cubicBezTo>
                  <a:pt x="4959350" y="2170430"/>
                  <a:pt x="5125720" y="2159000"/>
                  <a:pt x="5228590" y="2047240"/>
                </a:cubicBezTo>
                <a:cubicBezTo>
                  <a:pt x="5267960" y="1962150"/>
                  <a:pt x="5372100" y="1854200"/>
                  <a:pt x="5256530" y="1784350"/>
                </a:cubicBezTo>
                <a:cubicBezTo>
                  <a:pt x="5269230" y="1766570"/>
                  <a:pt x="5262880" y="1742440"/>
                  <a:pt x="5250180" y="1715770"/>
                </a:cubicBezTo>
                <a:cubicBezTo>
                  <a:pt x="5198110" y="1729740"/>
                  <a:pt x="4958080" y="1682750"/>
                  <a:pt x="4904740" y="1661160"/>
                </a:cubicBezTo>
                <a:cubicBezTo>
                  <a:pt x="4916170" y="1634490"/>
                  <a:pt x="4892040" y="1607820"/>
                  <a:pt x="4898390" y="1592580"/>
                </a:cubicBezTo>
                <a:cubicBezTo>
                  <a:pt x="4947920" y="1590040"/>
                  <a:pt x="4961890" y="1570990"/>
                  <a:pt x="4991100" y="155956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709" l="0" r="0" t="-2770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215331" y="1871834"/>
            <a:ext cx="4534304" cy="1022486"/>
          </a:xfrm>
          <a:custGeom>
            <a:rect b="b" l="l" r="r" t="t"/>
            <a:pathLst>
              <a:path extrusionOk="0" h="1022486" w="4534304">
                <a:moveTo>
                  <a:pt x="0" y="0"/>
                </a:moveTo>
                <a:lnTo>
                  <a:pt x="4534304" y="0"/>
                </a:lnTo>
                <a:lnTo>
                  <a:pt x="4534304" y="1022486"/>
                </a:lnTo>
                <a:lnTo>
                  <a:pt x="0" y="1022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" name="Google Shape;64;p4"/>
          <p:cNvSpPr/>
          <p:nvPr/>
        </p:nvSpPr>
        <p:spPr>
          <a:xfrm>
            <a:off x="8181118" y="4547082"/>
            <a:ext cx="715207" cy="793572"/>
          </a:xfrm>
          <a:custGeom>
            <a:rect b="b" l="l" r="r" t="t"/>
            <a:pathLst>
              <a:path extrusionOk="0" h="793572" w="715207">
                <a:moveTo>
                  <a:pt x="0" y="0"/>
                </a:moveTo>
                <a:lnTo>
                  <a:pt x="715207" y="0"/>
                </a:lnTo>
                <a:lnTo>
                  <a:pt x="715207" y="793573"/>
                </a:lnTo>
                <a:lnTo>
                  <a:pt x="0" y="7935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" name="Google Shape;65;p4"/>
          <p:cNvSpPr txBox="1"/>
          <p:nvPr/>
        </p:nvSpPr>
        <p:spPr>
          <a:xfrm>
            <a:off x="1821816" y="5147037"/>
            <a:ext cx="63594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An empathetic, conversational AI designed to provide supportive dialogue and guidance for users experiencing stress, anxiety, or sadness.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1821816" y="6531337"/>
            <a:ext cx="7448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GOAL</a:t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499491" y="6965636"/>
            <a:ext cx="770345" cy="854751"/>
          </a:xfrm>
          <a:custGeom>
            <a:rect b="b" l="l" r="r" t="t"/>
            <a:pathLst>
              <a:path extrusionOk="0" h="854751" w="770345">
                <a:moveTo>
                  <a:pt x="0" y="0"/>
                </a:moveTo>
                <a:lnTo>
                  <a:pt x="770345" y="0"/>
                </a:lnTo>
                <a:lnTo>
                  <a:pt x="770345" y="854751"/>
                </a:lnTo>
                <a:lnTo>
                  <a:pt x="0" y="854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" name="Google Shape;68;p4"/>
          <p:cNvSpPr txBox="1"/>
          <p:nvPr/>
        </p:nvSpPr>
        <p:spPr>
          <a:xfrm>
            <a:off x="1947652" y="2310463"/>
            <a:ext cx="58107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SOLUTION OVERVIEW</a:t>
            </a:r>
            <a:endParaRPr/>
          </a:p>
        </p:txBody>
      </p:sp>
      <p:sp>
        <p:nvSpPr>
          <p:cNvPr id="69" name="Google Shape;69;p4"/>
          <p:cNvSpPr txBox="1"/>
          <p:nvPr/>
        </p:nvSpPr>
        <p:spPr>
          <a:xfrm>
            <a:off x="1821816" y="4008602"/>
            <a:ext cx="63594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INTRODUCING THE MENTAL HEALTH CHATBOT</a:t>
            </a:r>
            <a:endParaRPr/>
          </a:p>
        </p:txBody>
      </p:sp>
      <p:sp>
        <p:nvSpPr>
          <p:cNvPr id="70" name="Google Shape;70;p4"/>
          <p:cNvSpPr txBox="1"/>
          <p:nvPr/>
        </p:nvSpPr>
        <p:spPr>
          <a:xfrm>
            <a:off x="1821816" y="7174592"/>
            <a:ext cx="63594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To encourage users to open up, reduce feelings of isolation, and offer gentle suggestions or resources for self-care.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/>
          <p:nvPr/>
        </p:nvSpPr>
        <p:spPr>
          <a:xfrm rot="-5400000">
            <a:off x="-584740" y="3962790"/>
            <a:ext cx="4166405" cy="939524"/>
          </a:xfrm>
          <a:custGeom>
            <a:rect b="b" l="l" r="r" t="t"/>
            <a:pathLst>
              <a:path extrusionOk="0" h="939524" w="4166405">
                <a:moveTo>
                  <a:pt x="0" y="0"/>
                </a:moveTo>
                <a:lnTo>
                  <a:pt x="4166404" y="0"/>
                </a:lnTo>
                <a:lnTo>
                  <a:pt x="4166404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" name="Google Shape;73;p5"/>
          <p:cNvSpPr/>
          <p:nvPr/>
        </p:nvSpPr>
        <p:spPr>
          <a:xfrm>
            <a:off x="15644250" y="-293475"/>
            <a:ext cx="2640620" cy="1974775"/>
          </a:xfrm>
          <a:custGeom>
            <a:rect b="b" l="l" r="r" t="t"/>
            <a:pathLst>
              <a:path extrusionOk="0"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" name="Google Shape;74;p5"/>
          <p:cNvSpPr/>
          <p:nvPr/>
        </p:nvSpPr>
        <p:spPr>
          <a:xfrm>
            <a:off x="2757266" y="68098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" name="Google Shape;75;p5"/>
          <p:cNvSpPr txBox="1"/>
          <p:nvPr/>
        </p:nvSpPr>
        <p:spPr>
          <a:xfrm>
            <a:off x="7695060" y="1634629"/>
            <a:ext cx="90069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5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The chatbot greets each user by name, creating a friendly and inviting experience.</a:t>
            </a:r>
            <a:endParaRPr/>
          </a:p>
        </p:txBody>
      </p:sp>
      <p:sp>
        <p:nvSpPr>
          <p:cNvPr id="76" name="Google Shape;76;p5"/>
          <p:cNvSpPr txBox="1"/>
          <p:nvPr/>
        </p:nvSpPr>
        <p:spPr>
          <a:xfrm>
            <a:off x="7695060" y="850003"/>
            <a:ext cx="70494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8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PERSONALIZED INTERACTION</a:t>
            </a:r>
            <a:endParaRPr/>
          </a:p>
        </p:txBody>
      </p:sp>
      <p:sp>
        <p:nvSpPr>
          <p:cNvPr id="77" name="Google Shape;77;p5"/>
          <p:cNvSpPr txBox="1"/>
          <p:nvPr/>
        </p:nvSpPr>
        <p:spPr>
          <a:xfrm>
            <a:off x="7686993" y="3517054"/>
            <a:ext cx="75498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The bot detects keywords (e.g., "anxiety," "depression") and provides tailored replies to address those feelings.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50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661107" y="2988925"/>
            <a:ext cx="5272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9" u="none" cap="none" strike="noStrike">
                <a:solidFill>
                  <a:srgbClr val="9D7454"/>
                </a:solidFill>
                <a:latin typeface="Lilita One"/>
                <a:ea typeface="Lilita One"/>
                <a:cs typeface="Lilita One"/>
                <a:sym typeface="Lilita One"/>
              </a:rPr>
              <a:t>TARGETED RESPONSES</a:t>
            </a:r>
            <a:endParaRPr/>
          </a:p>
        </p:txBody>
      </p:sp>
      <p:sp>
        <p:nvSpPr>
          <p:cNvPr id="79" name="Google Shape;79;p5"/>
          <p:cNvSpPr txBox="1"/>
          <p:nvPr/>
        </p:nvSpPr>
        <p:spPr>
          <a:xfrm>
            <a:off x="11199318" y="5278601"/>
            <a:ext cx="64998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Allows for more in-depth conversations by asking the user additional questions based on their responses.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50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9622510" y="4643697"/>
            <a:ext cx="4182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FOLLOW-UP QUESTIONS</a:t>
            </a:r>
            <a:endParaRPr/>
          </a:p>
        </p:txBody>
      </p:sp>
      <p:sp>
        <p:nvSpPr>
          <p:cNvPr id="81" name="Google Shape;81;p5"/>
          <p:cNvSpPr txBox="1"/>
          <p:nvPr/>
        </p:nvSpPr>
        <p:spPr>
          <a:xfrm rot="-5400000">
            <a:off x="-2355000" y="5104149"/>
            <a:ext cx="77142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KEY FEATURES</a:t>
            </a:r>
            <a:endParaRPr/>
          </a:p>
        </p:txBody>
      </p:sp>
      <p:sp>
        <p:nvSpPr>
          <p:cNvPr id="82" name="Google Shape;82;p5"/>
          <p:cNvSpPr txBox="1"/>
          <p:nvPr/>
        </p:nvSpPr>
        <p:spPr>
          <a:xfrm>
            <a:off x="11168718" y="6793017"/>
            <a:ext cx="5272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9" u="none" cap="none" strike="noStrike">
                <a:solidFill>
                  <a:srgbClr val="9D7454"/>
                </a:solidFill>
                <a:latin typeface="Lilita One"/>
                <a:ea typeface="Lilita One"/>
                <a:cs typeface="Lilita One"/>
                <a:sym typeface="Lilita One"/>
              </a:rPr>
              <a:t>USER GUIDANCE</a:t>
            </a:r>
            <a:endParaRPr/>
          </a:p>
        </p:txBody>
      </p:sp>
      <p:sp>
        <p:nvSpPr>
          <p:cNvPr id="83" name="Google Shape;83;p5"/>
          <p:cNvSpPr txBox="1"/>
          <p:nvPr/>
        </p:nvSpPr>
        <p:spPr>
          <a:xfrm>
            <a:off x="11168718" y="7426170"/>
            <a:ext cx="64110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Offers suggestions, such as breathing exercises, and encourages users to talk to friends or family if needed.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50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4814666" y="4184992"/>
            <a:ext cx="3693459" cy="3693459"/>
          </a:xfrm>
          <a:custGeom>
            <a:rect b="b" l="l" r="r" t="t"/>
            <a:pathLst>
              <a:path extrusionOk="0" h="3693459" w="3693459">
                <a:moveTo>
                  <a:pt x="0" y="0"/>
                </a:moveTo>
                <a:lnTo>
                  <a:pt x="3693458" y="0"/>
                </a:lnTo>
                <a:lnTo>
                  <a:pt x="3693458" y="3693459"/>
                </a:lnTo>
                <a:lnTo>
                  <a:pt x="0" y="3693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5"/>
          <p:cNvSpPr/>
          <p:nvPr/>
        </p:nvSpPr>
        <p:spPr>
          <a:xfrm>
            <a:off x="7686993" y="6076950"/>
            <a:ext cx="3425149" cy="3425149"/>
          </a:xfrm>
          <a:custGeom>
            <a:rect b="b" l="l" r="r" t="t"/>
            <a:pathLst>
              <a:path extrusionOk="0" h="3425149" w="3425149">
                <a:moveTo>
                  <a:pt x="0" y="0"/>
                </a:moveTo>
                <a:lnTo>
                  <a:pt x="3425149" y="0"/>
                </a:lnTo>
                <a:lnTo>
                  <a:pt x="3425149" y="3425149"/>
                </a:lnTo>
                <a:lnTo>
                  <a:pt x="0" y="3425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/>
          <p:nvPr/>
        </p:nvSpPr>
        <p:spPr>
          <a:xfrm flipH="1">
            <a:off x="97198" y="6742200"/>
            <a:ext cx="18291652" cy="3658473"/>
          </a:xfrm>
          <a:custGeom>
            <a:rect b="b" l="l" r="r" t="t"/>
            <a:pathLst>
              <a:path extrusionOk="0" h="5282993" w="15148366">
                <a:moveTo>
                  <a:pt x="15148366" y="0"/>
                </a:moveTo>
                <a:lnTo>
                  <a:pt x="0" y="0"/>
                </a:lnTo>
                <a:lnTo>
                  <a:pt x="0" y="5282993"/>
                </a:lnTo>
                <a:lnTo>
                  <a:pt x="15148366" y="5282993"/>
                </a:lnTo>
                <a:lnTo>
                  <a:pt x="15148366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6"/>
          <p:cNvSpPr/>
          <p:nvPr/>
        </p:nvSpPr>
        <p:spPr>
          <a:xfrm>
            <a:off x="686400" y="6637075"/>
            <a:ext cx="17599809" cy="3653168"/>
          </a:xfrm>
          <a:custGeom>
            <a:rect b="b" l="l" r="r" t="t"/>
            <a:pathLst>
              <a:path extrusionOk="0" h="2810129" w="6405754">
                <a:moveTo>
                  <a:pt x="6344538" y="2579370"/>
                </a:moveTo>
                <a:cubicBezTo>
                  <a:pt x="6225031" y="2610739"/>
                  <a:pt x="6134988" y="2542032"/>
                  <a:pt x="6031483" y="2579370"/>
                </a:cubicBezTo>
                <a:cubicBezTo>
                  <a:pt x="5947917" y="2622296"/>
                  <a:pt x="5774181" y="2581783"/>
                  <a:pt x="5662675" y="2716657"/>
                </a:cubicBezTo>
                <a:cubicBezTo>
                  <a:pt x="5609589" y="2650998"/>
                  <a:pt x="5529706" y="2747137"/>
                  <a:pt x="5288279" y="2713736"/>
                </a:cubicBezTo>
                <a:cubicBezTo>
                  <a:pt x="5287390" y="2762504"/>
                  <a:pt x="5234050" y="2660269"/>
                  <a:pt x="5208142" y="2710688"/>
                </a:cubicBezTo>
                <a:cubicBezTo>
                  <a:pt x="5181091" y="2724785"/>
                  <a:pt x="5202173" y="2729611"/>
                  <a:pt x="5169407" y="2681097"/>
                </a:cubicBezTo>
                <a:cubicBezTo>
                  <a:pt x="5152008" y="2710307"/>
                  <a:pt x="5136514" y="2744724"/>
                  <a:pt x="5061203" y="2718054"/>
                </a:cubicBezTo>
                <a:cubicBezTo>
                  <a:pt x="4888991" y="2675255"/>
                  <a:pt x="5005069" y="2555748"/>
                  <a:pt x="4741417" y="2711958"/>
                </a:cubicBezTo>
                <a:cubicBezTo>
                  <a:pt x="4690363" y="2773934"/>
                  <a:pt x="4576698" y="2529332"/>
                  <a:pt x="4518151" y="2727706"/>
                </a:cubicBezTo>
                <a:cubicBezTo>
                  <a:pt x="4495926" y="2703703"/>
                  <a:pt x="4502276" y="2678176"/>
                  <a:pt x="4434712" y="2724404"/>
                </a:cubicBezTo>
                <a:cubicBezTo>
                  <a:pt x="4353051" y="2583688"/>
                  <a:pt x="4388992" y="2810129"/>
                  <a:pt x="4229735" y="2630678"/>
                </a:cubicBezTo>
                <a:cubicBezTo>
                  <a:pt x="4124325" y="2733167"/>
                  <a:pt x="4142231" y="2647188"/>
                  <a:pt x="3952494" y="2673985"/>
                </a:cubicBezTo>
                <a:cubicBezTo>
                  <a:pt x="3946398" y="2686939"/>
                  <a:pt x="3861562" y="2546985"/>
                  <a:pt x="3820414" y="2592324"/>
                </a:cubicBezTo>
                <a:cubicBezTo>
                  <a:pt x="3744849" y="2663444"/>
                  <a:pt x="3824478" y="2470658"/>
                  <a:pt x="3628517" y="2613660"/>
                </a:cubicBezTo>
                <a:cubicBezTo>
                  <a:pt x="3549396" y="2616581"/>
                  <a:pt x="3423793" y="2593467"/>
                  <a:pt x="3348228" y="2620899"/>
                </a:cubicBezTo>
                <a:cubicBezTo>
                  <a:pt x="3128137" y="2659380"/>
                  <a:pt x="2869184" y="2391029"/>
                  <a:pt x="2732913" y="2578862"/>
                </a:cubicBezTo>
                <a:cubicBezTo>
                  <a:pt x="2596388" y="2573147"/>
                  <a:pt x="2733548" y="2490851"/>
                  <a:pt x="2620391" y="2569845"/>
                </a:cubicBezTo>
                <a:cubicBezTo>
                  <a:pt x="2540127" y="2564257"/>
                  <a:pt x="2430145" y="2507615"/>
                  <a:pt x="2260600" y="2601214"/>
                </a:cubicBezTo>
                <a:cubicBezTo>
                  <a:pt x="2163826" y="2507869"/>
                  <a:pt x="1953387" y="2629281"/>
                  <a:pt x="1780921" y="2674366"/>
                </a:cubicBezTo>
                <a:cubicBezTo>
                  <a:pt x="1655572" y="2620645"/>
                  <a:pt x="1732153" y="2585085"/>
                  <a:pt x="1527937" y="2577719"/>
                </a:cubicBezTo>
                <a:cubicBezTo>
                  <a:pt x="1522730" y="2618486"/>
                  <a:pt x="1401064" y="2431542"/>
                  <a:pt x="1242822" y="2514219"/>
                </a:cubicBezTo>
                <a:cubicBezTo>
                  <a:pt x="1157097" y="2447417"/>
                  <a:pt x="1153922" y="2426970"/>
                  <a:pt x="1015238" y="2392426"/>
                </a:cubicBezTo>
                <a:cubicBezTo>
                  <a:pt x="1003681" y="2341118"/>
                  <a:pt x="926084" y="2455545"/>
                  <a:pt x="812673" y="2341880"/>
                </a:cubicBezTo>
                <a:cubicBezTo>
                  <a:pt x="823849" y="2369820"/>
                  <a:pt x="647573" y="2384171"/>
                  <a:pt x="500380" y="2378456"/>
                </a:cubicBezTo>
                <a:cubicBezTo>
                  <a:pt x="450342" y="2418461"/>
                  <a:pt x="318897" y="2407412"/>
                  <a:pt x="286639" y="2297303"/>
                </a:cubicBezTo>
                <a:cubicBezTo>
                  <a:pt x="296164" y="2252853"/>
                  <a:pt x="55753" y="2355596"/>
                  <a:pt x="15748" y="2150237"/>
                </a:cubicBezTo>
                <a:cubicBezTo>
                  <a:pt x="21590" y="1811147"/>
                  <a:pt x="0" y="1459103"/>
                  <a:pt x="21971" y="1133348"/>
                </a:cubicBezTo>
                <a:cubicBezTo>
                  <a:pt x="10414" y="1100455"/>
                  <a:pt x="41148" y="1118235"/>
                  <a:pt x="160274" y="1068197"/>
                </a:cubicBezTo>
                <a:cubicBezTo>
                  <a:pt x="154432" y="1068832"/>
                  <a:pt x="231521" y="1060323"/>
                  <a:pt x="299466" y="963676"/>
                </a:cubicBezTo>
                <a:cubicBezTo>
                  <a:pt x="393446" y="954786"/>
                  <a:pt x="517271" y="920496"/>
                  <a:pt x="601345" y="876808"/>
                </a:cubicBezTo>
                <a:cubicBezTo>
                  <a:pt x="798195" y="804291"/>
                  <a:pt x="1148334" y="861187"/>
                  <a:pt x="1703959" y="757936"/>
                </a:cubicBezTo>
                <a:cubicBezTo>
                  <a:pt x="1813052" y="727964"/>
                  <a:pt x="1983486" y="698119"/>
                  <a:pt x="2136267" y="653923"/>
                </a:cubicBezTo>
                <a:cubicBezTo>
                  <a:pt x="2183511" y="682625"/>
                  <a:pt x="2232533" y="484505"/>
                  <a:pt x="2451481" y="549148"/>
                </a:cubicBezTo>
                <a:cubicBezTo>
                  <a:pt x="2574925" y="459486"/>
                  <a:pt x="2834386" y="428244"/>
                  <a:pt x="2954782" y="370078"/>
                </a:cubicBezTo>
                <a:cubicBezTo>
                  <a:pt x="3069971" y="428371"/>
                  <a:pt x="3234690" y="359791"/>
                  <a:pt x="3365246" y="358521"/>
                </a:cubicBezTo>
                <a:cubicBezTo>
                  <a:pt x="3593084" y="353568"/>
                  <a:pt x="3280283" y="279781"/>
                  <a:pt x="3941191" y="246634"/>
                </a:cubicBezTo>
                <a:cubicBezTo>
                  <a:pt x="4057015" y="296799"/>
                  <a:pt x="4163822" y="290068"/>
                  <a:pt x="4347464" y="251460"/>
                </a:cubicBezTo>
                <a:cubicBezTo>
                  <a:pt x="4490593" y="280035"/>
                  <a:pt x="4547108" y="297434"/>
                  <a:pt x="4663440" y="260604"/>
                </a:cubicBezTo>
                <a:cubicBezTo>
                  <a:pt x="4872990" y="206375"/>
                  <a:pt x="5081270" y="124968"/>
                  <a:pt x="5417312" y="38989"/>
                </a:cubicBezTo>
                <a:cubicBezTo>
                  <a:pt x="5440680" y="11176"/>
                  <a:pt x="5415661" y="57404"/>
                  <a:pt x="5664709" y="40259"/>
                </a:cubicBezTo>
                <a:cubicBezTo>
                  <a:pt x="5680584" y="41783"/>
                  <a:pt x="5709159" y="123444"/>
                  <a:pt x="5803647" y="65024"/>
                </a:cubicBezTo>
                <a:cubicBezTo>
                  <a:pt x="5848732" y="93726"/>
                  <a:pt x="6070093" y="63373"/>
                  <a:pt x="6161279" y="0"/>
                </a:cubicBezTo>
                <a:cubicBezTo>
                  <a:pt x="6182742" y="2413"/>
                  <a:pt x="6292978" y="50419"/>
                  <a:pt x="6313425" y="7874"/>
                </a:cubicBezTo>
                <a:cubicBezTo>
                  <a:pt x="6405754" y="480187"/>
                  <a:pt x="6289676" y="967359"/>
                  <a:pt x="6351906" y="1457198"/>
                </a:cubicBezTo>
                <a:cubicBezTo>
                  <a:pt x="6322440" y="1836928"/>
                  <a:pt x="6344284" y="2161159"/>
                  <a:pt x="6344538" y="257937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688" l="0" r="0" t="-2567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428862" y="1028700"/>
            <a:ext cx="4534304" cy="1022486"/>
          </a:xfrm>
          <a:custGeom>
            <a:rect b="b" l="l" r="r" t="t"/>
            <a:pathLst>
              <a:path extrusionOk="0" h="1022486" w="4534304">
                <a:moveTo>
                  <a:pt x="0" y="0"/>
                </a:moveTo>
                <a:lnTo>
                  <a:pt x="4534304" y="0"/>
                </a:lnTo>
                <a:lnTo>
                  <a:pt x="4534304" y="1022486"/>
                </a:lnTo>
                <a:lnTo>
                  <a:pt x="0" y="1022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6"/>
          <p:cNvSpPr txBox="1"/>
          <p:nvPr/>
        </p:nvSpPr>
        <p:spPr>
          <a:xfrm>
            <a:off x="1742665" y="1571177"/>
            <a:ext cx="75618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HOW IT WORKS</a:t>
            </a: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1742665" y="3123332"/>
            <a:ext cx="63768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User initiates a chat and shares their feelings or asks for help.</a:t>
            </a:r>
            <a:endParaRPr/>
          </a:p>
        </p:txBody>
      </p:sp>
      <p:sp>
        <p:nvSpPr>
          <p:cNvPr id="92" name="Google Shape;92;p6"/>
          <p:cNvSpPr txBox="1"/>
          <p:nvPr/>
        </p:nvSpPr>
        <p:spPr>
          <a:xfrm>
            <a:off x="1742665" y="2639617"/>
            <a:ext cx="4220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STEP 1</a:t>
            </a:r>
            <a:endParaRPr/>
          </a:p>
        </p:txBody>
      </p:sp>
      <p:sp>
        <p:nvSpPr>
          <p:cNvPr id="93" name="Google Shape;93;p6"/>
          <p:cNvSpPr txBox="1"/>
          <p:nvPr/>
        </p:nvSpPr>
        <p:spPr>
          <a:xfrm>
            <a:off x="11884690" y="2128888"/>
            <a:ext cx="64032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Follow-up questions deepen the conversation, and the chatbot offers guidance or encouragement.</a:t>
            </a:r>
            <a:endParaRPr/>
          </a:p>
        </p:txBody>
      </p:sp>
      <p:sp>
        <p:nvSpPr>
          <p:cNvPr id="94" name="Google Shape;94;p6"/>
          <p:cNvSpPr txBox="1"/>
          <p:nvPr/>
        </p:nvSpPr>
        <p:spPr>
          <a:xfrm>
            <a:off x="11884690" y="1628507"/>
            <a:ext cx="3360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STEP 3</a:t>
            </a:r>
            <a:endParaRPr/>
          </a:p>
        </p:txBody>
      </p:sp>
      <p:sp>
        <p:nvSpPr>
          <p:cNvPr id="95" name="Google Shape;95;p6"/>
          <p:cNvSpPr txBox="1"/>
          <p:nvPr/>
        </p:nvSpPr>
        <p:spPr>
          <a:xfrm>
            <a:off x="11884690" y="3993283"/>
            <a:ext cx="5810100" cy="20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User: "I feel anxious."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Chatbot: "It's normal to feel anxious sometimes. Could you tell me more about what's causing it?"</a:t>
            </a:r>
            <a:endParaRPr/>
          </a:p>
        </p:txBody>
      </p:sp>
      <p:sp>
        <p:nvSpPr>
          <p:cNvPr id="96" name="Google Shape;96;p6"/>
          <p:cNvSpPr txBox="1"/>
          <p:nvPr/>
        </p:nvSpPr>
        <p:spPr>
          <a:xfrm>
            <a:off x="11884690" y="3492902"/>
            <a:ext cx="3360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EXAMPLE DIALOGUE </a:t>
            </a:r>
            <a:endParaRPr/>
          </a:p>
        </p:txBody>
      </p:sp>
      <p:sp>
        <p:nvSpPr>
          <p:cNvPr id="97" name="Google Shape;97;p6"/>
          <p:cNvSpPr txBox="1"/>
          <p:nvPr/>
        </p:nvSpPr>
        <p:spPr>
          <a:xfrm>
            <a:off x="1742665" y="4482532"/>
            <a:ext cx="4220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STEP 2</a:t>
            </a:r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1742665" y="4963862"/>
            <a:ext cx="63768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Chatbot detects keywords and generates relevant, empathetic responses.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-402925" y="7527101"/>
            <a:ext cx="9949841" cy="2896367"/>
          </a:xfrm>
          <a:custGeom>
            <a:rect b="b" l="l" r="r" t="t"/>
            <a:pathLst>
              <a:path extrusionOk="0" h="3458349" w="11338850">
                <a:moveTo>
                  <a:pt x="0" y="0"/>
                </a:moveTo>
                <a:lnTo>
                  <a:pt x="11338850" y="0"/>
                </a:lnTo>
                <a:lnTo>
                  <a:pt x="11338850" y="3458349"/>
                </a:lnTo>
                <a:lnTo>
                  <a:pt x="0" y="3458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7"/>
          <p:cNvSpPr/>
          <p:nvPr/>
        </p:nvSpPr>
        <p:spPr>
          <a:xfrm>
            <a:off x="9986141" y="652868"/>
            <a:ext cx="6171943" cy="1391773"/>
          </a:xfrm>
          <a:custGeom>
            <a:rect b="b" l="l" r="r" t="t"/>
            <a:pathLst>
              <a:path extrusionOk="0" h="1391773" w="6171943">
                <a:moveTo>
                  <a:pt x="0" y="0"/>
                </a:moveTo>
                <a:lnTo>
                  <a:pt x="6171943" y="0"/>
                </a:lnTo>
                <a:lnTo>
                  <a:pt x="6171943" y="1391773"/>
                </a:lnTo>
                <a:lnTo>
                  <a:pt x="0" y="1391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7"/>
          <p:cNvSpPr/>
          <p:nvPr/>
        </p:nvSpPr>
        <p:spPr>
          <a:xfrm>
            <a:off x="9507063" y="2801530"/>
            <a:ext cx="1276181" cy="1263420"/>
          </a:xfrm>
          <a:custGeom>
            <a:rect b="b" l="l" r="r" t="t"/>
            <a:pathLst>
              <a:path extrusionOk="0" h="1263420" w="1276181">
                <a:moveTo>
                  <a:pt x="0" y="0"/>
                </a:moveTo>
                <a:lnTo>
                  <a:pt x="1276182" y="0"/>
                </a:lnTo>
                <a:lnTo>
                  <a:pt x="1276182" y="1263420"/>
                </a:lnTo>
                <a:lnTo>
                  <a:pt x="0" y="1263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7"/>
          <p:cNvSpPr/>
          <p:nvPr/>
        </p:nvSpPr>
        <p:spPr>
          <a:xfrm>
            <a:off x="10783245" y="4475354"/>
            <a:ext cx="617433" cy="816440"/>
          </a:xfrm>
          <a:custGeom>
            <a:rect b="b" l="l" r="r" t="t"/>
            <a:pathLst>
              <a:path extrusionOk="0" h="816440" w="617433">
                <a:moveTo>
                  <a:pt x="0" y="0"/>
                </a:moveTo>
                <a:lnTo>
                  <a:pt x="617433" y="0"/>
                </a:lnTo>
                <a:lnTo>
                  <a:pt x="617433" y="816441"/>
                </a:lnTo>
                <a:lnTo>
                  <a:pt x="0" y="816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7"/>
          <p:cNvSpPr/>
          <p:nvPr/>
        </p:nvSpPr>
        <p:spPr>
          <a:xfrm>
            <a:off x="9507063" y="4629150"/>
            <a:ext cx="1431961" cy="1417641"/>
          </a:xfrm>
          <a:custGeom>
            <a:rect b="b" l="l" r="r" t="t"/>
            <a:pathLst>
              <a:path extrusionOk="0" h="1417641" w="1431961">
                <a:moveTo>
                  <a:pt x="0" y="0"/>
                </a:moveTo>
                <a:lnTo>
                  <a:pt x="1431961" y="0"/>
                </a:lnTo>
                <a:lnTo>
                  <a:pt x="1431961" y="1417641"/>
                </a:lnTo>
                <a:lnTo>
                  <a:pt x="0" y="1417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7"/>
          <p:cNvSpPr/>
          <p:nvPr/>
        </p:nvSpPr>
        <p:spPr>
          <a:xfrm>
            <a:off x="390132" y="37300"/>
            <a:ext cx="8363744" cy="7489804"/>
          </a:xfrm>
          <a:custGeom>
            <a:rect b="b" l="l" r="r" t="t"/>
            <a:pathLst>
              <a:path extrusionOk="0" h="6064619" w="9956838">
                <a:moveTo>
                  <a:pt x="0" y="0"/>
                </a:moveTo>
                <a:lnTo>
                  <a:pt x="9956838" y="0"/>
                </a:lnTo>
                <a:lnTo>
                  <a:pt x="9956838" y="6064619"/>
                </a:lnTo>
                <a:lnTo>
                  <a:pt x="0" y="6064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7"/>
          <p:cNvSpPr txBox="1"/>
          <p:nvPr/>
        </p:nvSpPr>
        <p:spPr>
          <a:xfrm>
            <a:off x="9715184" y="1259118"/>
            <a:ext cx="83514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TECHNOLOGY STACK</a:t>
            </a:r>
            <a:endParaRPr/>
          </a:p>
        </p:txBody>
      </p:sp>
      <p:sp>
        <p:nvSpPr>
          <p:cNvPr id="107" name="Google Shape;107;p7"/>
          <p:cNvSpPr txBox="1"/>
          <p:nvPr/>
        </p:nvSpPr>
        <p:spPr>
          <a:xfrm>
            <a:off x="11249970" y="5610546"/>
            <a:ext cx="53898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Used for varied responses to keep conversations natural.</a:t>
            </a:r>
            <a:endParaRPr/>
          </a:p>
        </p:txBody>
      </p:sp>
      <p:sp>
        <p:nvSpPr>
          <p:cNvPr id="108" name="Google Shape;108;p7"/>
          <p:cNvSpPr txBox="1"/>
          <p:nvPr/>
        </p:nvSpPr>
        <p:spPr>
          <a:xfrm>
            <a:off x="11249970" y="4800939"/>
            <a:ext cx="3956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LIBRARY </a:t>
            </a:r>
            <a:endParaRPr/>
          </a:p>
        </p:txBody>
      </p:sp>
      <p:sp>
        <p:nvSpPr>
          <p:cNvPr id="109" name="Google Shape;109;p7"/>
          <p:cNvSpPr txBox="1"/>
          <p:nvPr/>
        </p:nvSpPr>
        <p:spPr>
          <a:xfrm>
            <a:off x="11249970" y="2645824"/>
            <a:ext cx="3956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PYTHON</a:t>
            </a:r>
            <a:endParaRPr/>
          </a:p>
        </p:txBody>
      </p:sp>
      <p:sp>
        <p:nvSpPr>
          <p:cNvPr id="110" name="Google Shape;110;p7"/>
          <p:cNvSpPr txBox="1"/>
          <p:nvPr/>
        </p:nvSpPr>
        <p:spPr>
          <a:xfrm>
            <a:off x="11249970" y="3369772"/>
            <a:ext cx="53898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Core language for chatbot logic and user interaction.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9504788" y="7494591"/>
            <a:ext cx="85620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Future development could include natural language processing for more nuanced responses.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/>
          <p:nvPr/>
        </p:nvSpPr>
        <p:spPr>
          <a:xfrm>
            <a:off x="0" y="7207175"/>
            <a:ext cx="18289830" cy="3082839"/>
          </a:xfrm>
          <a:custGeom>
            <a:rect b="b" l="l" r="r" t="t"/>
            <a:pathLst>
              <a:path extrusionOk="0" h="7086987" w="10289637">
                <a:moveTo>
                  <a:pt x="0" y="0"/>
                </a:moveTo>
                <a:lnTo>
                  <a:pt x="10289637" y="0"/>
                </a:lnTo>
                <a:lnTo>
                  <a:pt x="10289637" y="7086987"/>
                </a:lnTo>
                <a:lnTo>
                  <a:pt x="0" y="7086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8"/>
          <p:cNvSpPr/>
          <p:nvPr/>
        </p:nvSpPr>
        <p:spPr>
          <a:xfrm>
            <a:off x="7710350" y="6144175"/>
            <a:ext cx="10576956" cy="4146102"/>
          </a:xfrm>
          <a:custGeom>
            <a:rect b="b" l="l" r="r" t="t"/>
            <a:pathLst>
              <a:path extrusionOk="0" h="1624330" w="4239261">
                <a:moveTo>
                  <a:pt x="480060" y="1508760"/>
                </a:moveTo>
                <a:lnTo>
                  <a:pt x="480060" y="1515110"/>
                </a:lnTo>
                <a:lnTo>
                  <a:pt x="480060" y="1508760"/>
                </a:lnTo>
                <a:close/>
                <a:moveTo>
                  <a:pt x="480060" y="1516380"/>
                </a:moveTo>
                <a:lnTo>
                  <a:pt x="480060" y="1515110"/>
                </a:lnTo>
                <a:lnTo>
                  <a:pt x="480060" y="1516380"/>
                </a:lnTo>
                <a:close/>
                <a:moveTo>
                  <a:pt x="487680" y="1517650"/>
                </a:moveTo>
                <a:cubicBezTo>
                  <a:pt x="485140" y="1518920"/>
                  <a:pt x="483870" y="1520190"/>
                  <a:pt x="482600" y="1520190"/>
                </a:cubicBezTo>
                <a:cubicBezTo>
                  <a:pt x="483870" y="1520190"/>
                  <a:pt x="485140" y="1518920"/>
                  <a:pt x="487680" y="1517650"/>
                </a:cubicBezTo>
                <a:close/>
                <a:moveTo>
                  <a:pt x="478790" y="1521460"/>
                </a:moveTo>
                <a:lnTo>
                  <a:pt x="478790" y="1522730"/>
                </a:lnTo>
                <a:cubicBezTo>
                  <a:pt x="478790" y="1524000"/>
                  <a:pt x="478790" y="1524000"/>
                  <a:pt x="477520" y="1525270"/>
                </a:cubicBezTo>
                <a:lnTo>
                  <a:pt x="478790" y="1524000"/>
                </a:lnTo>
                <a:cubicBezTo>
                  <a:pt x="477520" y="1525270"/>
                  <a:pt x="478790" y="1525270"/>
                  <a:pt x="478790" y="1521460"/>
                </a:cubicBezTo>
                <a:close/>
                <a:moveTo>
                  <a:pt x="4235450" y="601980"/>
                </a:moveTo>
                <a:cubicBezTo>
                  <a:pt x="4234180" y="612140"/>
                  <a:pt x="4231640" y="621030"/>
                  <a:pt x="4229100" y="629920"/>
                </a:cubicBezTo>
                <a:lnTo>
                  <a:pt x="4221480" y="656590"/>
                </a:lnTo>
                <a:lnTo>
                  <a:pt x="4213860" y="683260"/>
                </a:lnTo>
                <a:cubicBezTo>
                  <a:pt x="4211320" y="692150"/>
                  <a:pt x="4208780" y="699770"/>
                  <a:pt x="4206240" y="708660"/>
                </a:cubicBezTo>
                <a:cubicBezTo>
                  <a:pt x="4201160" y="725170"/>
                  <a:pt x="4194810" y="741680"/>
                  <a:pt x="4188460" y="758190"/>
                </a:cubicBezTo>
                <a:cubicBezTo>
                  <a:pt x="4182110" y="773430"/>
                  <a:pt x="4175760" y="788670"/>
                  <a:pt x="4168140" y="803910"/>
                </a:cubicBezTo>
                <a:cubicBezTo>
                  <a:pt x="4161790" y="819150"/>
                  <a:pt x="4154170" y="833120"/>
                  <a:pt x="4146550" y="848360"/>
                </a:cubicBezTo>
                <a:cubicBezTo>
                  <a:pt x="4138929" y="862330"/>
                  <a:pt x="4131309" y="877570"/>
                  <a:pt x="4123690" y="890270"/>
                </a:cubicBezTo>
                <a:cubicBezTo>
                  <a:pt x="4108450" y="916940"/>
                  <a:pt x="4091940" y="943610"/>
                  <a:pt x="4074160" y="967740"/>
                </a:cubicBezTo>
                <a:cubicBezTo>
                  <a:pt x="4039870" y="1017270"/>
                  <a:pt x="4003040" y="1062990"/>
                  <a:pt x="3962400" y="1104900"/>
                </a:cubicBezTo>
                <a:cubicBezTo>
                  <a:pt x="3952240" y="1115060"/>
                  <a:pt x="3942080" y="1125220"/>
                  <a:pt x="3931920" y="1136650"/>
                </a:cubicBezTo>
                <a:lnTo>
                  <a:pt x="3900170" y="1167130"/>
                </a:lnTo>
                <a:cubicBezTo>
                  <a:pt x="3895090" y="1172210"/>
                  <a:pt x="3888740" y="1177290"/>
                  <a:pt x="3884930" y="1181100"/>
                </a:cubicBezTo>
                <a:lnTo>
                  <a:pt x="3869690" y="1193800"/>
                </a:lnTo>
                <a:cubicBezTo>
                  <a:pt x="3859530" y="1202690"/>
                  <a:pt x="3850640" y="1210310"/>
                  <a:pt x="3840480" y="1217930"/>
                </a:cubicBezTo>
                <a:cubicBezTo>
                  <a:pt x="3760470" y="1281430"/>
                  <a:pt x="3674110" y="1336040"/>
                  <a:pt x="3583940" y="1381760"/>
                </a:cubicBezTo>
                <a:cubicBezTo>
                  <a:pt x="3538220" y="1404620"/>
                  <a:pt x="3492500" y="1424940"/>
                  <a:pt x="3445510" y="1442720"/>
                </a:cubicBezTo>
                <a:cubicBezTo>
                  <a:pt x="3398520" y="1460500"/>
                  <a:pt x="3350260" y="1475740"/>
                  <a:pt x="3300730" y="1489710"/>
                </a:cubicBezTo>
                <a:cubicBezTo>
                  <a:pt x="3276600" y="1496060"/>
                  <a:pt x="3251200" y="1502410"/>
                  <a:pt x="3227070" y="1507490"/>
                </a:cubicBezTo>
                <a:lnTo>
                  <a:pt x="3188970" y="1515110"/>
                </a:lnTo>
                <a:lnTo>
                  <a:pt x="3152140" y="1521460"/>
                </a:lnTo>
                <a:cubicBezTo>
                  <a:pt x="3128010" y="1525270"/>
                  <a:pt x="3102610" y="1529080"/>
                  <a:pt x="3078480" y="1531620"/>
                </a:cubicBezTo>
                <a:cubicBezTo>
                  <a:pt x="3054350" y="1534160"/>
                  <a:pt x="3028950" y="1537970"/>
                  <a:pt x="3006090" y="1539240"/>
                </a:cubicBezTo>
                <a:cubicBezTo>
                  <a:pt x="2909570" y="1546860"/>
                  <a:pt x="2816860" y="1546860"/>
                  <a:pt x="2729230" y="1543050"/>
                </a:cubicBezTo>
                <a:cubicBezTo>
                  <a:pt x="2641600" y="1539240"/>
                  <a:pt x="2557780" y="1531620"/>
                  <a:pt x="2479040" y="1525270"/>
                </a:cubicBezTo>
                <a:cubicBezTo>
                  <a:pt x="2459990" y="1521460"/>
                  <a:pt x="2447290" y="1521460"/>
                  <a:pt x="2438400" y="1524000"/>
                </a:cubicBezTo>
                <a:cubicBezTo>
                  <a:pt x="2429510" y="1526540"/>
                  <a:pt x="2423160" y="1531620"/>
                  <a:pt x="2416810" y="1536700"/>
                </a:cubicBezTo>
                <a:cubicBezTo>
                  <a:pt x="2404110" y="1546860"/>
                  <a:pt x="2391410" y="1558290"/>
                  <a:pt x="2354580" y="1548130"/>
                </a:cubicBezTo>
                <a:lnTo>
                  <a:pt x="2326640" y="1540510"/>
                </a:lnTo>
                <a:lnTo>
                  <a:pt x="2299970" y="1532890"/>
                </a:lnTo>
                <a:cubicBezTo>
                  <a:pt x="2282190" y="1527810"/>
                  <a:pt x="2264410" y="1522730"/>
                  <a:pt x="2247900" y="1517650"/>
                </a:cubicBezTo>
                <a:cubicBezTo>
                  <a:pt x="2272030" y="1562100"/>
                  <a:pt x="2227580" y="1584960"/>
                  <a:pt x="2193290" y="1574800"/>
                </a:cubicBezTo>
                <a:cubicBezTo>
                  <a:pt x="2174240" y="1570990"/>
                  <a:pt x="2155190" y="1567180"/>
                  <a:pt x="2134870" y="1563370"/>
                </a:cubicBezTo>
                <a:cubicBezTo>
                  <a:pt x="2115820" y="1559560"/>
                  <a:pt x="2098040" y="1555750"/>
                  <a:pt x="2078990" y="1551940"/>
                </a:cubicBezTo>
                <a:lnTo>
                  <a:pt x="1976120" y="1529080"/>
                </a:lnTo>
                <a:cubicBezTo>
                  <a:pt x="1911350" y="1515110"/>
                  <a:pt x="1852930" y="1501140"/>
                  <a:pt x="1803400" y="1489710"/>
                </a:cubicBezTo>
                <a:cubicBezTo>
                  <a:pt x="1753870" y="1477010"/>
                  <a:pt x="1714500" y="1466850"/>
                  <a:pt x="1682750" y="1454150"/>
                </a:cubicBezTo>
                <a:cubicBezTo>
                  <a:pt x="1651000" y="1441450"/>
                  <a:pt x="1629410" y="1428750"/>
                  <a:pt x="1610360" y="1409700"/>
                </a:cubicBezTo>
                <a:cubicBezTo>
                  <a:pt x="1602740" y="1404620"/>
                  <a:pt x="1597660" y="1400810"/>
                  <a:pt x="1590040" y="1395730"/>
                </a:cubicBezTo>
                <a:cubicBezTo>
                  <a:pt x="1583690" y="1391920"/>
                  <a:pt x="1577340" y="1388110"/>
                  <a:pt x="1570990" y="1385570"/>
                </a:cubicBezTo>
                <a:cubicBezTo>
                  <a:pt x="1557020" y="1380490"/>
                  <a:pt x="1539240" y="1377950"/>
                  <a:pt x="1518920" y="1383030"/>
                </a:cubicBezTo>
                <a:cubicBezTo>
                  <a:pt x="1522730" y="1400810"/>
                  <a:pt x="1518920" y="1402080"/>
                  <a:pt x="1512570" y="1405890"/>
                </a:cubicBezTo>
                <a:cubicBezTo>
                  <a:pt x="1507490" y="1409700"/>
                  <a:pt x="1501140" y="1416050"/>
                  <a:pt x="1493520" y="1409700"/>
                </a:cubicBezTo>
                <a:cubicBezTo>
                  <a:pt x="1488440" y="1393190"/>
                  <a:pt x="1488440" y="1393190"/>
                  <a:pt x="1482090" y="1376680"/>
                </a:cubicBezTo>
                <a:cubicBezTo>
                  <a:pt x="1479550" y="1367790"/>
                  <a:pt x="1474470" y="1365250"/>
                  <a:pt x="1469390" y="1365250"/>
                </a:cubicBezTo>
                <a:cubicBezTo>
                  <a:pt x="1464310" y="1363980"/>
                  <a:pt x="1457960" y="1366520"/>
                  <a:pt x="1452880" y="1369060"/>
                </a:cubicBezTo>
                <a:lnTo>
                  <a:pt x="1440180" y="1336040"/>
                </a:lnTo>
                <a:cubicBezTo>
                  <a:pt x="1435100" y="1342390"/>
                  <a:pt x="1430020" y="1346200"/>
                  <a:pt x="1423670" y="1348740"/>
                </a:cubicBezTo>
                <a:cubicBezTo>
                  <a:pt x="1417320" y="1351280"/>
                  <a:pt x="1409700" y="1352550"/>
                  <a:pt x="1403350" y="1355090"/>
                </a:cubicBezTo>
                <a:cubicBezTo>
                  <a:pt x="1397000" y="1357630"/>
                  <a:pt x="1389380" y="1360170"/>
                  <a:pt x="1384300" y="1365250"/>
                </a:cubicBezTo>
                <a:cubicBezTo>
                  <a:pt x="1379220" y="1370330"/>
                  <a:pt x="1363980" y="1374140"/>
                  <a:pt x="1355090" y="1357630"/>
                </a:cubicBezTo>
                <a:cubicBezTo>
                  <a:pt x="1353820" y="1363980"/>
                  <a:pt x="1351280" y="1366520"/>
                  <a:pt x="1346200" y="1369060"/>
                </a:cubicBezTo>
                <a:cubicBezTo>
                  <a:pt x="1342390" y="1371600"/>
                  <a:pt x="1336040" y="1372870"/>
                  <a:pt x="1330960" y="1375410"/>
                </a:cubicBezTo>
                <a:cubicBezTo>
                  <a:pt x="1320800" y="1379220"/>
                  <a:pt x="1310640" y="1386840"/>
                  <a:pt x="1314450" y="1404620"/>
                </a:cubicBezTo>
                <a:cubicBezTo>
                  <a:pt x="1304290" y="1390650"/>
                  <a:pt x="1304290" y="1390650"/>
                  <a:pt x="1294130" y="1375410"/>
                </a:cubicBezTo>
                <a:cubicBezTo>
                  <a:pt x="1304290" y="1389380"/>
                  <a:pt x="1314450" y="1404620"/>
                  <a:pt x="1303020" y="1413510"/>
                </a:cubicBezTo>
                <a:cubicBezTo>
                  <a:pt x="1294130" y="1419860"/>
                  <a:pt x="1287780" y="1427480"/>
                  <a:pt x="1281430" y="1433830"/>
                </a:cubicBezTo>
                <a:cubicBezTo>
                  <a:pt x="1276350" y="1440180"/>
                  <a:pt x="1272540" y="1446530"/>
                  <a:pt x="1271270" y="1451610"/>
                </a:cubicBezTo>
                <a:cubicBezTo>
                  <a:pt x="1268730" y="1456690"/>
                  <a:pt x="1267460" y="1460500"/>
                  <a:pt x="1267460" y="1463040"/>
                </a:cubicBezTo>
                <a:lnTo>
                  <a:pt x="1267460" y="1466850"/>
                </a:lnTo>
                <a:cubicBezTo>
                  <a:pt x="1249680" y="1482090"/>
                  <a:pt x="1220470" y="1504950"/>
                  <a:pt x="1195070" y="1525270"/>
                </a:cubicBezTo>
                <a:cubicBezTo>
                  <a:pt x="1188720" y="1530350"/>
                  <a:pt x="1182370" y="1535430"/>
                  <a:pt x="1176020" y="1539240"/>
                </a:cubicBezTo>
                <a:cubicBezTo>
                  <a:pt x="1169670" y="1543050"/>
                  <a:pt x="1164590" y="1546860"/>
                  <a:pt x="1159510" y="1550670"/>
                </a:cubicBezTo>
                <a:cubicBezTo>
                  <a:pt x="1149350" y="1555750"/>
                  <a:pt x="1141730" y="1559560"/>
                  <a:pt x="1137920" y="1557020"/>
                </a:cubicBezTo>
                <a:cubicBezTo>
                  <a:pt x="1134110" y="1577340"/>
                  <a:pt x="1118870" y="1582420"/>
                  <a:pt x="1103630" y="1588770"/>
                </a:cubicBezTo>
                <a:cubicBezTo>
                  <a:pt x="1088390" y="1595120"/>
                  <a:pt x="1073150" y="1602740"/>
                  <a:pt x="1069340" y="1624330"/>
                </a:cubicBezTo>
                <a:cubicBezTo>
                  <a:pt x="1046480" y="1610360"/>
                  <a:pt x="1029970" y="1587500"/>
                  <a:pt x="1012190" y="1569720"/>
                </a:cubicBezTo>
                <a:cubicBezTo>
                  <a:pt x="994410" y="1551940"/>
                  <a:pt x="976630" y="1539240"/>
                  <a:pt x="949960" y="1548130"/>
                </a:cubicBezTo>
                <a:cubicBezTo>
                  <a:pt x="927100" y="1559560"/>
                  <a:pt x="889000" y="1570990"/>
                  <a:pt x="844550" y="1582420"/>
                </a:cubicBezTo>
                <a:cubicBezTo>
                  <a:pt x="822960" y="1588770"/>
                  <a:pt x="798830" y="1593850"/>
                  <a:pt x="773430" y="1600200"/>
                </a:cubicBezTo>
                <a:lnTo>
                  <a:pt x="754380" y="1604010"/>
                </a:lnTo>
                <a:cubicBezTo>
                  <a:pt x="751840" y="1605280"/>
                  <a:pt x="748030" y="1605280"/>
                  <a:pt x="745490" y="1606550"/>
                </a:cubicBezTo>
                <a:lnTo>
                  <a:pt x="741680" y="1606550"/>
                </a:lnTo>
                <a:cubicBezTo>
                  <a:pt x="765810" y="1619250"/>
                  <a:pt x="640080" y="1555750"/>
                  <a:pt x="560070" y="1516380"/>
                </a:cubicBezTo>
                <a:cubicBezTo>
                  <a:pt x="551180" y="1515110"/>
                  <a:pt x="533400" y="1513840"/>
                  <a:pt x="518160" y="1515110"/>
                </a:cubicBezTo>
                <a:cubicBezTo>
                  <a:pt x="514350" y="1515110"/>
                  <a:pt x="509270" y="1516380"/>
                  <a:pt x="505460" y="1516380"/>
                </a:cubicBezTo>
                <a:lnTo>
                  <a:pt x="509270" y="1515110"/>
                </a:lnTo>
                <a:lnTo>
                  <a:pt x="506730" y="1515110"/>
                </a:lnTo>
                <a:cubicBezTo>
                  <a:pt x="499110" y="1513840"/>
                  <a:pt x="490220" y="1504950"/>
                  <a:pt x="485140" y="1494790"/>
                </a:cubicBezTo>
                <a:lnTo>
                  <a:pt x="481330" y="1487170"/>
                </a:lnTo>
                <a:cubicBezTo>
                  <a:pt x="481330" y="1494790"/>
                  <a:pt x="480060" y="1502410"/>
                  <a:pt x="480060" y="1512570"/>
                </a:cubicBezTo>
                <a:cubicBezTo>
                  <a:pt x="480060" y="1504950"/>
                  <a:pt x="481330" y="1496060"/>
                  <a:pt x="481330" y="1487170"/>
                </a:cubicBezTo>
                <a:cubicBezTo>
                  <a:pt x="480060" y="1483360"/>
                  <a:pt x="478790" y="1479550"/>
                  <a:pt x="477520" y="1477010"/>
                </a:cubicBezTo>
                <a:cubicBezTo>
                  <a:pt x="476250" y="1470660"/>
                  <a:pt x="474980" y="1461770"/>
                  <a:pt x="473710" y="1454150"/>
                </a:cubicBezTo>
                <a:cubicBezTo>
                  <a:pt x="469900" y="1422400"/>
                  <a:pt x="467360" y="1391920"/>
                  <a:pt x="463550" y="1363980"/>
                </a:cubicBezTo>
                <a:cubicBezTo>
                  <a:pt x="461010" y="1337310"/>
                  <a:pt x="458470" y="1315720"/>
                  <a:pt x="454660" y="1304290"/>
                </a:cubicBezTo>
                <a:cubicBezTo>
                  <a:pt x="462280" y="1291590"/>
                  <a:pt x="448310" y="1245870"/>
                  <a:pt x="426720" y="1197610"/>
                </a:cubicBezTo>
                <a:cubicBezTo>
                  <a:pt x="405130" y="1149350"/>
                  <a:pt x="375920" y="1098550"/>
                  <a:pt x="346710" y="1078230"/>
                </a:cubicBezTo>
                <a:cubicBezTo>
                  <a:pt x="367030" y="1049020"/>
                  <a:pt x="387350" y="1021080"/>
                  <a:pt x="373380" y="1010920"/>
                </a:cubicBezTo>
                <a:cubicBezTo>
                  <a:pt x="345440" y="989330"/>
                  <a:pt x="303530" y="1016000"/>
                  <a:pt x="264160" y="1055370"/>
                </a:cubicBezTo>
                <a:cubicBezTo>
                  <a:pt x="224790" y="1094740"/>
                  <a:pt x="187960" y="1146810"/>
                  <a:pt x="162560" y="1174750"/>
                </a:cubicBezTo>
                <a:cubicBezTo>
                  <a:pt x="115570" y="1183640"/>
                  <a:pt x="71120" y="1117600"/>
                  <a:pt x="60960" y="1065530"/>
                </a:cubicBezTo>
                <a:cubicBezTo>
                  <a:pt x="60960" y="1065530"/>
                  <a:pt x="54610" y="1052830"/>
                  <a:pt x="45720" y="1032510"/>
                </a:cubicBezTo>
                <a:cubicBezTo>
                  <a:pt x="36830" y="1010920"/>
                  <a:pt x="25400" y="981710"/>
                  <a:pt x="17780" y="946150"/>
                </a:cubicBezTo>
                <a:cubicBezTo>
                  <a:pt x="1270" y="876300"/>
                  <a:pt x="0" y="783590"/>
                  <a:pt x="46990" y="708660"/>
                </a:cubicBezTo>
                <a:cubicBezTo>
                  <a:pt x="93980" y="633730"/>
                  <a:pt x="149860" y="556260"/>
                  <a:pt x="215900" y="481330"/>
                </a:cubicBezTo>
                <a:cubicBezTo>
                  <a:pt x="281940" y="406400"/>
                  <a:pt x="359410" y="332740"/>
                  <a:pt x="444500" y="266700"/>
                </a:cubicBezTo>
                <a:cubicBezTo>
                  <a:pt x="530860" y="200660"/>
                  <a:pt x="624840" y="143510"/>
                  <a:pt x="721360" y="97790"/>
                </a:cubicBezTo>
                <a:cubicBezTo>
                  <a:pt x="819150" y="52070"/>
                  <a:pt x="919480" y="19050"/>
                  <a:pt x="1017270" y="0"/>
                </a:cubicBezTo>
                <a:cubicBezTo>
                  <a:pt x="1043940" y="0"/>
                  <a:pt x="1083310" y="1270"/>
                  <a:pt x="1122680" y="5080"/>
                </a:cubicBezTo>
                <a:cubicBezTo>
                  <a:pt x="1141730" y="6350"/>
                  <a:pt x="1162050" y="8890"/>
                  <a:pt x="1179830" y="10160"/>
                </a:cubicBezTo>
                <a:cubicBezTo>
                  <a:pt x="1197610" y="11430"/>
                  <a:pt x="1214120" y="13970"/>
                  <a:pt x="1226820" y="15240"/>
                </a:cubicBezTo>
                <a:cubicBezTo>
                  <a:pt x="1325880" y="8890"/>
                  <a:pt x="1426210" y="8890"/>
                  <a:pt x="1527810" y="15240"/>
                </a:cubicBezTo>
                <a:cubicBezTo>
                  <a:pt x="1629410" y="21590"/>
                  <a:pt x="1727200" y="36830"/>
                  <a:pt x="1817370" y="55880"/>
                </a:cubicBezTo>
                <a:cubicBezTo>
                  <a:pt x="1998980" y="93980"/>
                  <a:pt x="2155190" y="149860"/>
                  <a:pt x="2289810" y="201930"/>
                </a:cubicBezTo>
                <a:cubicBezTo>
                  <a:pt x="2357120" y="228600"/>
                  <a:pt x="2420620" y="254000"/>
                  <a:pt x="2477770" y="278130"/>
                </a:cubicBezTo>
                <a:cubicBezTo>
                  <a:pt x="2531110" y="300990"/>
                  <a:pt x="2584450" y="322580"/>
                  <a:pt x="2637790" y="345440"/>
                </a:cubicBezTo>
                <a:cubicBezTo>
                  <a:pt x="2733040" y="384810"/>
                  <a:pt x="2814320" y="416560"/>
                  <a:pt x="2881630" y="441960"/>
                </a:cubicBezTo>
                <a:cubicBezTo>
                  <a:pt x="2895600" y="441960"/>
                  <a:pt x="2910840" y="441960"/>
                  <a:pt x="2923540" y="440690"/>
                </a:cubicBezTo>
                <a:lnTo>
                  <a:pt x="2942590" y="440690"/>
                </a:lnTo>
                <a:cubicBezTo>
                  <a:pt x="2947670" y="440690"/>
                  <a:pt x="2954020" y="441960"/>
                  <a:pt x="2957830" y="443230"/>
                </a:cubicBezTo>
                <a:cubicBezTo>
                  <a:pt x="2966720" y="445770"/>
                  <a:pt x="2974340" y="450850"/>
                  <a:pt x="2978150" y="458470"/>
                </a:cubicBezTo>
                <a:cubicBezTo>
                  <a:pt x="2984500" y="468630"/>
                  <a:pt x="2990850" y="477520"/>
                  <a:pt x="2998470" y="487680"/>
                </a:cubicBezTo>
                <a:cubicBezTo>
                  <a:pt x="3006090" y="496570"/>
                  <a:pt x="3013710" y="504190"/>
                  <a:pt x="3021330" y="511810"/>
                </a:cubicBezTo>
                <a:cubicBezTo>
                  <a:pt x="3036570" y="525780"/>
                  <a:pt x="3054350" y="537210"/>
                  <a:pt x="3073400" y="542290"/>
                </a:cubicBezTo>
                <a:cubicBezTo>
                  <a:pt x="3110230" y="553720"/>
                  <a:pt x="3152140" y="546100"/>
                  <a:pt x="3183890" y="516890"/>
                </a:cubicBezTo>
                <a:cubicBezTo>
                  <a:pt x="3201670" y="547370"/>
                  <a:pt x="3227070" y="553720"/>
                  <a:pt x="3252470" y="556260"/>
                </a:cubicBezTo>
                <a:cubicBezTo>
                  <a:pt x="3266440" y="551180"/>
                  <a:pt x="3280410" y="543560"/>
                  <a:pt x="3294380" y="533400"/>
                </a:cubicBezTo>
                <a:cubicBezTo>
                  <a:pt x="3298190" y="530860"/>
                  <a:pt x="3300730" y="528320"/>
                  <a:pt x="3304540" y="525780"/>
                </a:cubicBezTo>
                <a:cubicBezTo>
                  <a:pt x="3308350" y="523240"/>
                  <a:pt x="3309620" y="520700"/>
                  <a:pt x="3312160" y="518160"/>
                </a:cubicBezTo>
                <a:cubicBezTo>
                  <a:pt x="3317240" y="513080"/>
                  <a:pt x="3322320" y="508000"/>
                  <a:pt x="3326130" y="502920"/>
                </a:cubicBezTo>
                <a:cubicBezTo>
                  <a:pt x="3343910" y="481330"/>
                  <a:pt x="3355340" y="455930"/>
                  <a:pt x="3364230" y="439420"/>
                </a:cubicBezTo>
                <a:cubicBezTo>
                  <a:pt x="3365500" y="441960"/>
                  <a:pt x="3366770" y="444500"/>
                  <a:pt x="3366770" y="447040"/>
                </a:cubicBezTo>
                <a:cubicBezTo>
                  <a:pt x="3366770" y="449580"/>
                  <a:pt x="3368040" y="452120"/>
                  <a:pt x="3368040" y="453390"/>
                </a:cubicBezTo>
                <a:cubicBezTo>
                  <a:pt x="3368040" y="457200"/>
                  <a:pt x="3368040" y="462280"/>
                  <a:pt x="3366770" y="466090"/>
                </a:cubicBezTo>
                <a:cubicBezTo>
                  <a:pt x="3364230" y="473710"/>
                  <a:pt x="3360420" y="480060"/>
                  <a:pt x="3355340" y="486410"/>
                </a:cubicBezTo>
                <a:cubicBezTo>
                  <a:pt x="3357881" y="497840"/>
                  <a:pt x="3373120" y="500380"/>
                  <a:pt x="3388361" y="500380"/>
                </a:cubicBezTo>
                <a:cubicBezTo>
                  <a:pt x="3403601" y="501650"/>
                  <a:pt x="3420111" y="500380"/>
                  <a:pt x="3422651" y="513080"/>
                </a:cubicBezTo>
                <a:cubicBezTo>
                  <a:pt x="3418841" y="533400"/>
                  <a:pt x="3403601" y="554990"/>
                  <a:pt x="3383281" y="570230"/>
                </a:cubicBezTo>
                <a:cubicBezTo>
                  <a:pt x="3364231" y="585470"/>
                  <a:pt x="3340101" y="601980"/>
                  <a:pt x="3322321" y="614680"/>
                </a:cubicBezTo>
                <a:lnTo>
                  <a:pt x="3343911" y="642620"/>
                </a:lnTo>
                <a:cubicBezTo>
                  <a:pt x="3357881" y="632460"/>
                  <a:pt x="3370581" y="621030"/>
                  <a:pt x="3382011" y="610870"/>
                </a:cubicBezTo>
                <a:cubicBezTo>
                  <a:pt x="3392171" y="600710"/>
                  <a:pt x="3402331" y="591820"/>
                  <a:pt x="3411221" y="581660"/>
                </a:cubicBezTo>
                <a:cubicBezTo>
                  <a:pt x="3429001" y="561340"/>
                  <a:pt x="3446781" y="541020"/>
                  <a:pt x="3463291" y="514350"/>
                </a:cubicBezTo>
                <a:cubicBezTo>
                  <a:pt x="3487421" y="492760"/>
                  <a:pt x="3510281" y="481330"/>
                  <a:pt x="3530601" y="478790"/>
                </a:cubicBezTo>
                <a:cubicBezTo>
                  <a:pt x="3550921" y="474980"/>
                  <a:pt x="3567431" y="480060"/>
                  <a:pt x="3571241" y="495300"/>
                </a:cubicBezTo>
                <a:cubicBezTo>
                  <a:pt x="3569971" y="547370"/>
                  <a:pt x="3540761" y="603250"/>
                  <a:pt x="3500121" y="648970"/>
                </a:cubicBezTo>
                <a:cubicBezTo>
                  <a:pt x="3459481" y="693420"/>
                  <a:pt x="3407411" y="730250"/>
                  <a:pt x="3361691" y="759460"/>
                </a:cubicBezTo>
                <a:cubicBezTo>
                  <a:pt x="3384551" y="744220"/>
                  <a:pt x="3394711" y="758190"/>
                  <a:pt x="3404871" y="773430"/>
                </a:cubicBezTo>
                <a:cubicBezTo>
                  <a:pt x="3416301" y="765810"/>
                  <a:pt x="3364231" y="803910"/>
                  <a:pt x="3293111" y="839470"/>
                </a:cubicBezTo>
                <a:cubicBezTo>
                  <a:pt x="3221991" y="873760"/>
                  <a:pt x="3145791" y="899160"/>
                  <a:pt x="3060701" y="911860"/>
                </a:cubicBezTo>
                <a:lnTo>
                  <a:pt x="3065781" y="947420"/>
                </a:lnTo>
                <a:cubicBezTo>
                  <a:pt x="3086101" y="944880"/>
                  <a:pt x="3105151" y="941070"/>
                  <a:pt x="3125471" y="935990"/>
                </a:cubicBezTo>
                <a:cubicBezTo>
                  <a:pt x="3129281" y="953770"/>
                  <a:pt x="3136901" y="988060"/>
                  <a:pt x="3140711" y="1004570"/>
                </a:cubicBezTo>
                <a:cubicBezTo>
                  <a:pt x="3121661" y="1010920"/>
                  <a:pt x="3098801" y="1017270"/>
                  <a:pt x="3073401" y="1022350"/>
                </a:cubicBezTo>
                <a:cubicBezTo>
                  <a:pt x="3048001" y="1028700"/>
                  <a:pt x="3021331" y="1031240"/>
                  <a:pt x="2994661" y="1035050"/>
                </a:cubicBezTo>
                <a:cubicBezTo>
                  <a:pt x="2938781" y="1041400"/>
                  <a:pt x="2881631" y="1043940"/>
                  <a:pt x="2830831" y="1046480"/>
                </a:cubicBezTo>
                <a:cubicBezTo>
                  <a:pt x="2805431" y="1047750"/>
                  <a:pt x="2781301" y="1049020"/>
                  <a:pt x="2760981" y="1051560"/>
                </a:cubicBezTo>
                <a:cubicBezTo>
                  <a:pt x="2750821" y="1052830"/>
                  <a:pt x="2740661" y="1054100"/>
                  <a:pt x="2731771" y="1056640"/>
                </a:cubicBezTo>
                <a:cubicBezTo>
                  <a:pt x="2722881" y="1057910"/>
                  <a:pt x="2713991" y="1060450"/>
                  <a:pt x="2707641" y="1064260"/>
                </a:cubicBezTo>
                <a:cubicBezTo>
                  <a:pt x="2678431" y="1075690"/>
                  <a:pt x="2664461" y="1096010"/>
                  <a:pt x="2674621" y="1129030"/>
                </a:cubicBezTo>
                <a:cubicBezTo>
                  <a:pt x="2697481" y="1132840"/>
                  <a:pt x="2719071" y="1136650"/>
                  <a:pt x="2741931" y="1139190"/>
                </a:cubicBezTo>
                <a:cubicBezTo>
                  <a:pt x="2739391" y="1156970"/>
                  <a:pt x="2734311" y="1191260"/>
                  <a:pt x="2734311" y="1191260"/>
                </a:cubicBezTo>
                <a:cubicBezTo>
                  <a:pt x="2802891" y="1209040"/>
                  <a:pt x="2885441" y="1224280"/>
                  <a:pt x="2971801" y="1230630"/>
                </a:cubicBezTo>
                <a:lnTo>
                  <a:pt x="3004821" y="1231900"/>
                </a:lnTo>
                <a:lnTo>
                  <a:pt x="3070861" y="1231900"/>
                </a:lnTo>
                <a:cubicBezTo>
                  <a:pt x="3082291" y="1231900"/>
                  <a:pt x="3092451" y="1230630"/>
                  <a:pt x="3103881" y="1230630"/>
                </a:cubicBezTo>
                <a:cubicBezTo>
                  <a:pt x="3147061" y="1229360"/>
                  <a:pt x="3191511" y="1224280"/>
                  <a:pt x="3232151" y="1217930"/>
                </a:cubicBezTo>
                <a:cubicBezTo>
                  <a:pt x="3232151" y="1217930"/>
                  <a:pt x="3241041" y="1252220"/>
                  <a:pt x="3246121" y="1268730"/>
                </a:cubicBezTo>
                <a:cubicBezTo>
                  <a:pt x="3205481" y="1278890"/>
                  <a:pt x="3162301" y="1289050"/>
                  <a:pt x="3120391" y="1294130"/>
                </a:cubicBezTo>
                <a:cubicBezTo>
                  <a:pt x="3152141" y="1290320"/>
                  <a:pt x="3178811" y="1287780"/>
                  <a:pt x="3201671" y="1287780"/>
                </a:cubicBezTo>
                <a:cubicBezTo>
                  <a:pt x="3213101" y="1287780"/>
                  <a:pt x="3224531" y="1287780"/>
                  <a:pt x="3234691" y="1289050"/>
                </a:cubicBezTo>
                <a:cubicBezTo>
                  <a:pt x="3244851" y="1290320"/>
                  <a:pt x="3253741" y="1291590"/>
                  <a:pt x="3263901" y="1292860"/>
                </a:cubicBezTo>
                <a:cubicBezTo>
                  <a:pt x="3281681" y="1296670"/>
                  <a:pt x="3296921" y="1299210"/>
                  <a:pt x="3312161" y="1303020"/>
                </a:cubicBezTo>
                <a:cubicBezTo>
                  <a:pt x="3326131" y="1306830"/>
                  <a:pt x="3338831" y="1309370"/>
                  <a:pt x="3351531" y="1309370"/>
                </a:cubicBezTo>
                <a:cubicBezTo>
                  <a:pt x="3426461" y="1320800"/>
                  <a:pt x="3540761" y="1285240"/>
                  <a:pt x="3655061" y="1212850"/>
                </a:cubicBezTo>
                <a:cubicBezTo>
                  <a:pt x="3684271" y="1195070"/>
                  <a:pt x="3712211" y="1174750"/>
                  <a:pt x="3740151" y="1153160"/>
                </a:cubicBezTo>
                <a:cubicBezTo>
                  <a:pt x="3754121" y="1143000"/>
                  <a:pt x="3768091" y="1131570"/>
                  <a:pt x="3782061" y="1120140"/>
                </a:cubicBezTo>
                <a:cubicBezTo>
                  <a:pt x="3788411" y="1113790"/>
                  <a:pt x="3796031" y="1108710"/>
                  <a:pt x="3802381" y="1102360"/>
                </a:cubicBezTo>
                <a:cubicBezTo>
                  <a:pt x="3808731" y="1096010"/>
                  <a:pt x="3816351" y="1090930"/>
                  <a:pt x="3823971" y="1083310"/>
                </a:cubicBezTo>
                <a:cubicBezTo>
                  <a:pt x="3884931" y="1028700"/>
                  <a:pt x="3939541" y="967740"/>
                  <a:pt x="3990341" y="902970"/>
                </a:cubicBezTo>
                <a:cubicBezTo>
                  <a:pt x="3997961" y="891540"/>
                  <a:pt x="4005581" y="883920"/>
                  <a:pt x="4013201" y="880110"/>
                </a:cubicBezTo>
                <a:cubicBezTo>
                  <a:pt x="4020821" y="875030"/>
                  <a:pt x="4027171" y="873760"/>
                  <a:pt x="4033521" y="873760"/>
                </a:cubicBezTo>
                <a:cubicBezTo>
                  <a:pt x="4046221" y="873760"/>
                  <a:pt x="4057651" y="880110"/>
                  <a:pt x="4065271" y="885190"/>
                </a:cubicBezTo>
                <a:cubicBezTo>
                  <a:pt x="4093211" y="833120"/>
                  <a:pt x="4117341" y="781050"/>
                  <a:pt x="4140201" y="727710"/>
                </a:cubicBezTo>
                <a:cubicBezTo>
                  <a:pt x="4145281" y="713740"/>
                  <a:pt x="4151631" y="699770"/>
                  <a:pt x="4156711" y="685800"/>
                </a:cubicBezTo>
                <a:cubicBezTo>
                  <a:pt x="4159251" y="679450"/>
                  <a:pt x="4161791" y="671830"/>
                  <a:pt x="4164331" y="665480"/>
                </a:cubicBezTo>
                <a:cubicBezTo>
                  <a:pt x="4166871" y="657860"/>
                  <a:pt x="4169411" y="651510"/>
                  <a:pt x="4171951" y="643890"/>
                </a:cubicBezTo>
                <a:cubicBezTo>
                  <a:pt x="4177031" y="628650"/>
                  <a:pt x="4182111" y="614680"/>
                  <a:pt x="4187191" y="600710"/>
                </a:cubicBezTo>
                <a:cubicBezTo>
                  <a:pt x="4192271" y="585470"/>
                  <a:pt x="4196081" y="570230"/>
                  <a:pt x="4199891" y="553720"/>
                </a:cubicBezTo>
                <a:lnTo>
                  <a:pt x="4206241" y="529590"/>
                </a:lnTo>
                <a:cubicBezTo>
                  <a:pt x="4208781" y="521970"/>
                  <a:pt x="4210051" y="513080"/>
                  <a:pt x="4211321" y="504190"/>
                </a:cubicBezTo>
                <a:cubicBezTo>
                  <a:pt x="4215131" y="487680"/>
                  <a:pt x="4217671" y="471170"/>
                  <a:pt x="4220211" y="453390"/>
                </a:cubicBezTo>
                <a:cubicBezTo>
                  <a:pt x="4222751" y="440690"/>
                  <a:pt x="4239261" y="582930"/>
                  <a:pt x="4235451" y="601980"/>
                </a:cubicBezTo>
                <a:close/>
                <a:moveTo>
                  <a:pt x="543560" y="1503680"/>
                </a:moveTo>
                <a:lnTo>
                  <a:pt x="497840" y="1480820"/>
                </a:lnTo>
                <a:cubicBezTo>
                  <a:pt x="500380" y="1482090"/>
                  <a:pt x="513080" y="1488440"/>
                  <a:pt x="542290" y="1502410"/>
                </a:cubicBezTo>
                <a:cubicBezTo>
                  <a:pt x="543560" y="1502410"/>
                  <a:pt x="543560" y="1502410"/>
                  <a:pt x="543560" y="1503680"/>
                </a:cubicBezTo>
                <a:close/>
                <a:moveTo>
                  <a:pt x="495300" y="1515110"/>
                </a:moveTo>
                <a:cubicBezTo>
                  <a:pt x="492760" y="1516380"/>
                  <a:pt x="491490" y="1516380"/>
                  <a:pt x="490220" y="1516380"/>
                </a:cubicBezTo>
                <a:cubicBezTo>
                  <a:pt x="488950" y="1516380"/>
                  <a:pt x="488950" y="1517650"/>
                  <a:pt x="487680" y="1517650"/>
                </a:cubicBezTo>
                <a:cubicBezTo>
                  <a:pt x="492760" y="1515110"/>
                  <a:pt x="499110" y="1513840"/>
                  <a:pt x="505460" y="1512570"/>
                </a:cubicBezTo>
                <a:lnTo>
                  <a:pt x="501650" y="1512570"/>
                </a:lnTo>
                <a:cubicBezTo>
                  <a:pt x="500380" y="1513840"/>
                  <a:pt x="497840" y="1513840"/>
                  <a:pt x="495300" y="1515110"/>
                </a:cubicBezTo>
                <a:close/>
                <a:moveTo>
                  <a:pt x="480060" y="1522730"/>
                </a:moveTo>
                <a:lnTo>
                  <a:pt x="480060" y="1513840"/>
                </a:lnTo>
                <a:lnTo>
                  <a:pt x="480060" y="1520190"/>
                </a:lnTo>
                <a:lnTo>
                  <a:pt x="480060" y="1517650"/>
                </a:lnTo>
                <a:lnTo>
                  <a:pt x="480060" y="1522730"/>
                </a:lnTo>
                <a:cubicBezTo>
                  <a:pt x="480060" y="1524000"/>
                  <a:pt x="478790" y="1524000"/>
                  <a:pt x="480060" y="1522730"/>
                </a:cubicBezTo>
                <a:cubicBezTo>
                  <a:pt x="478790" y="1524000"/>
                  <a:pt x="480060" y="1524000"/>
                  <a:pt x="480060" y="1522730"/>
                </a:cubicBezTo>
                <a:cubicBezTo>
                  <a:pt x="478790" y="1535430"/>
                  <a:pt x="478790" y="1544320"/>
                  <a:pt x="478790" y="1546860"/>
                </a:cubicBezTo>
                <a:cubicBezTo>
                  <a:pt x="478790" y="1545590"/>
                  <a:pt x="478790" y="1537970"/>
                  <a:pt x="480060" y="1522730"/>
                </a:cubicBezTo>
                <a:cubicBezTo>
                  <a:pt x="480060" y="1522730"/>
                  <a:pt x="481330" y="1521460"/>
                  <a:pt x="482600" y="1521460"/>
                </a:cubicBezTo>
                <a:lnTo>
                  <a:pt x="483870" y="1521460"/>
                </a:lnTo>
                <a:cubicBezTo>
                  <a:pt x="481330" y="1521460"/>
                  <a:pt x="480060" y="1522730"/>
                  <a:pt x="480060" y="152273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718" l="0" r="0" t="-3671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1793877" y="1028700"/>
            <a:ext cx="4166405" cy="939524"/>
          </a:xfrm>
          <a:custGeom>
            <a:rect b="b" l="l" r="r" t="t"/>
            <a:pathLst>
              <a:path extrusionOk="0"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8"/>
          <p:cNvSpPr txBox="1"/>
          <p:nvPr/>
        </p:nvSpPr>
        <p:spPr>
          <a:xfrm>
            <a:off x="2234521" y="1422638"/>
            <a:ext cx="65364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FUTURE DEVELOPMENT</a:t>
            </a:r>
            <a:endParaRPr/>
          </a:p>
        </p:txBody>
      </p:sp>
      <p:sp>
        <p:nvSpPr>
          <p:cNvPr id="117" name="Google Shape;117;p8"/>
          <p:cNvSpPr txBox="1"/>
          <p:nvPr/>
        </p:nvSpPr>
        <p:spPr>
          <a:xfrm>
            <a:off x="2198820" y="4094245"/>
            <a:ext cx="6572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Enable users to log daily mood entries, which the chatbot can reference in future chats.</a:t>
            </a:r>
            <a:endParaRPr/>
          </a:p>
        </p:txBody>
      </p:sp>
      <p:sp>
        <p:nvSpPr>
          <p:cNvPr id="118" name="Google Shape;118;p8"/>
          <p:cNvSpPr txBox="1"/>
          <p:nvPr/>
        </p:nvSpPr>
        <p:spPr>
          <a:xfrm>
            <a:off x="2198820" y="3593865"/>
            <a:ext cx="4232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MOOD TRACKING</a:t>
            </a:r>
            <a:endParaRPr/>
          </a:p>
        </p:txBody>
      </p:sp>
      <p:sp>
        <p:nvSpPr>
          <p:cNvPr id="119" name="Google Shape;119;p8"/>
          <p:cNvSpPr txBox="1"/>
          <p:nvPr/>
        </p:nvSpPr>
        <p:spPr>
          <a:xfrm>
            <a:off x="11034612" y="1944908"/>
            <a:ext cx="5807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Incorporate sentiment analysis to improve response accuracy and sensitivity.</a:t>
            </a:r>
            <a:endParaRPr/>
          </a:p>
        </p:txBody>
      </p:sp>
      <p:sp>
        <p:nvSpPr>
          <p:cNvPr id="120" name="Google Shape;120;p8"/>
          <p:cNvSpPr txBox="1"/>
          <p:nvPr/>
        </p:nvSpPr>
        <p:spPr>
          <a:xfrm>
            <a:off x="11034612" y="1444528"/>
            <a:ext cx="4279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SENTIMENT ANALYSIS</a:t>
            </a:r>
            <a:endParaRPr/>
          </a:p>
        </p:txBody>
      </p:sp>
      <p:sp>
        <p:nvSpPr>
          <p:cNvPr id="121" name="Google Shape;121;p8"/>
          <p:cNvSpPr txBox="1"/>
          <p:nvPr/>
        </p:nvSpPr>
        <p:spPr>
          <a:xfrm>
            <a:off x="11034612" y="3754123"/>
            <a:ext cx="58071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Adapt the chatbot for integration on messaging platforms like WhatsApp or as a mobile app.</a:t>
            </a:r>
            <a:endParaRPr/>
          </a:p>
        </p:txBody>
      </p:sp>
      <p:sp>
        <p:nvSpPr>
          <p:cNvPr id="122" name="Google Shape;122;p8"/>
          <p:cNvSpPr txBox="1"/>
          <p:nvPr/>
        </p:nvSpPr>
        <p:spPr>
          <a:xfrm>
            <a:off x="11034612" y="3253743"/>
            <a:ext cx="4279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PLATFORM EXPANSION</a:t>
            </a:r>
            <a:endParaRPr/>
          </a:p>
        </p:txBody>
      </p:sp>
      <p:sp>
        <p:nvSpPr>
          <p:cNvPr id="123" name="Google Shape;123;p8"/>
          <p:cNvSpPr txBox="1"/>
          <p:nvPr/>
        </p:nvSpPr>
        <p:spPr>
          <a:xfrm>
            <a:off x="2198820" y="5367316"/>
            <a:ext cx="5506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RESOURCE RECOMMENDATIONS</a:t>
            </a:r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2234521" y="6096561"/>
            <a:ext cx="6572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Offer links to mental health articles, hotlines, or professional resources.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11286060" y="1344723"/>
            <a:ext cx="4166405" cy="939524"/>
          </a:xfrm>
          <a:custGeom>
            <a:rect b="b" l="l" r="r" t="t"/>
            <a:pathLst>
              <a:path extrusionOk="0" h="939524" w="4166405">
                <a:moveTo>
                  <a:pt x="0" y="0"/>
                </a:moveTo>
                <a:lnTo>
                  <a:pt x="4166404" y="0"/>
                </a:lnTo>
                <a:lnTo>
                  <a:pt x="4166404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9"/>
          <p:cNvSpPr/>
          <p:nvPr/>
        </p:nvSpPr>
        <p:spPr>
          <a:xfrm>
            <a:off x="387925" y="357950"/>
            <a:ext cx="8907710" cy="5568156"/>
          </a:xfrm>
          <a:custGeom>
            <a:rect b="b" l="l" r="r" t="t"/>
            <a:pathLst>
              <a:path extrusionOk="0" h="3563620" w="5515610">
                <a:moveTo>
                  <a:pt x="4991100" y="1559560"/>
                </a:moveTo>
                <a:cubicBezTo>
                  <a:pt x="5048250" y="1537970"/>
                  <a:pt x="5124450" y="1548130"/>
                  <a:pt x="5189220" y="1526540"/>
                </a:cubicBezTo>
                <a:cubicBezTo>
                  <a:pt x="5326380" y="1479550"/>
                  <a:pt x="5435600" y="1404620"/>
                  <a:pt x="5515610" y="1319530"/>
                </a:cubicBezTo>
                <a:cubicBezTo>
                  <a:pt x="5499100" y="1231900"/>
                  <a:pt x="5494020" y="1183640"/>
                  <a:pt x="5505450" y="1109980"/>
                </a:cubicBezTo>
                <a:cubicBezTo>
                  <a:pt x="5495290" y="1104900"/>
                  <a:pt x="5473700" y="1118870"/>
                  <a:pt x="5472430" y="1098550"/>
                </a:cubicBezTo>
                <a:cubicBezTo>
                  <a:pt x="5469890" y="1040130"/>
                  <a:pt x="5441950" y="1018540"/>
                  <a:pt x="5415280" y="969010"/>
                </a:cubicBezTo>
                <a:cubicBezTo>
                  <a:pt x="5210810" y="998220"/>
                  <a:pt x="4838700" y="1158240"/>
                  <a:pt x="4617720" y="1144270"/>
                </a:cubicBezTo>
                <a:cubicBezTo>
                  <a:pt x="4753610" y="1047750"/>
                  <a:pt x="4851400" y="939800"/>
                  <a:pt x="4853940" y="797560"/>
                </a:cubicBezTo>
                <a:cubicBezTo>
                  <a:pt x="4842510" y="786130"/>
                  <a:pt x="4777740" y="778510"/>
                  <a:pt x="4762500" y="783590"/>
                </a:cubicBezTo>
                <a:cubicBezTo>
                  <a:pt x="4710430" y="773430"/>
                  <a:pt x="4657090" y="726440"/>
                  <a:pt x="4634230" y="697230"/>
                </a:cubicBezTo>
                <a:cubicBezTo>
                  <a:pt x="4612640" y="711200"/>
                  <a:pt x="4608830" y="695960"/>
                  <a:pt x="4589780" y="706120"/>
                </a:cubicBezTo>
                <a:cubicBezTo>
                  <a:pt x="4508500" y="643890"/>
                  <a:pt x="4337050" y="737870"/>
                  <a:pt x="4254500" y="679450"/>
                </a:cubicBezTo>
                <a:cubicBezTo>
                  <a:pt x="4292600" y="579120"/>
                  <a:pt x="4215130" y="556260"/>
                  <a:pt x="4163060" y="508000"/>
                </a:cubicBezTo>
                <a:cubicBezTo>
                  <a:pt x="4182110" y="429260"/>
                  <a:pt x="4135120" y="387350"/>
                  <a:pt x="4091940" y="313690"/>
                </a:cubicBezTo>
                <a:cubicBezTo>
                  <a:pt x="4038600" y="339090"/>
                  <a:pt x="4042410" y="299720"/>
                  <a:pt x="4048760" y="274320"/>
                </a:cubicBezTo>
                <a:cubicBezTo>
                  <a:pt x="4009390" y="285750"/>
                  <a:pt x="3985260" y="270510"/>
                  <a:pt x="3963670" y="250190"/>
                </a:cubicBezTo>
                <a:cubicBezTo>
                  <a:pt x="3887470" y="279400"/>
                  <a:pt x="3817620" y="280670"/>
                  <a:pt x="3756660" y="287020"/>
                </a:cubicBezTo>
                <a:cubicBezTo>
                  <a:pt x="3445510" y="320040"/>
                  <a:pt x="3059430" y="403860"/>
                  <a:pt x="2780030" y="417830"/>
                </a:cubicBezTo>
                <a:cubicBezTo>
                  <a:pt x="3036570" y="308610"/>
                  <a:pt x="3333750" y="238760"/>
                  <a:pt x="3522980" y="144780"/>
                </a:cubicBezTo>
                <a:cubicBezTo>
                  <a:pt x="3529330" y="91440"/>
                  <a:pt x="3528060" y="67310"/>
                  <a:pt x="3524250" y="17780"/>
                </a:cubicBezTo>
                <a:cubicBezTo>
                  <a:pt x="3319780" y="0"/>
                  <a:pt x="3006090" y="97790"/>
                  <a:pt x="2715260" y="189230"/>
                </a:cubicBezTo>
                <a:cubicBezTo>
                  <a:pt x="2040890" y="401320"/>
                  <a:pt x="1228090" y="642620"/>
                  <a:pt x="845820" y="1018540"/>
                </a:cubicBezTo>
                <a:cubicBezTo>
                  <a:pt x="855980" y="1074420"/>
                  <a:pt x="839470" y="1146810"/>
                  <a:pt x="881380" y="1195070"/>
                </a:cubicBezTo>
                <a:cubicBezTo>
                  <a:pt x="741680" y="1271270"/>
                  <a:pt x="581660" y="1339850"/>
                  <a:pt x="445770" y="1418590"/>
                </a:cubicBezTo>
                <a:cubicBezTo>
                  <a:pt x="450850" y="1484630"/>
                  <a:pt x="485140" y="1553210"/>
                  <a:pt x="499110" y="1564640"/>
                </a:cubicBezTo>
                <a:cubicBezTo>
                  <a:pt x="454660" y="1588770"/>
                  <a:pt x="523240" y="1570990"/>
                  <a:pt x="520700" y="1596390"/>
                </a:cubicBezTo>
                <a:cubicBezTo>
                  <a:pt x="501650" y="1605280"/>
                  <a:pt x="514350" y="1626870"/>
                  <a:pt x="486410" y="1633220"/>
                </a:cubicBezTo>
                <a:cubicBezTo>
                  <a:pt x="383540" y="1616710"/>
                  <a:pt x="269240" y="1696720"/>
                  <a:pt x="163830" y="1720850"/>
                </a:cubicBezTo>
                <a:cubicBezTo>
                  <a:pt x="160020" y="1737360"/>
                  <a:pt x="198120" y="1734820"/>
                  <a:pt x="173990" y="1748790"/>
                </a:cubicBezTo>
                <a:cubicBezTo>
                  <a:pt x="104140" y="1765300"/>
                  <a:pt x="96520" y="1802130"/>
                  <a:pt x="26670" y="1818640"/>
                </a:cubicBezTo>
                <a:cubicBezTo>
                  <a:pt x="24130" y="1833880"/>
                  <a:pt x="21590" y="1849120"/>
                  <a:pt x="25400" y="1866900"/>
                </a:cubicBezTo>
                <a:cubicBezTo>
                  <a:pt x="35560" y="1879600"/>
                  <a:pt x="96520" y="1864360"/>
                  <a:pt x="80010" y="1885950"/>
                </a:cubicBezTo>
                <a:cubicBezTo>
                  <a:pt x="43180" y="1898650"/>
                  <a:pt x="0" y="1894840"/>
                  <a:pt x="1270" y="1930400"/>
                </a:cubicBezTo>
                <a:cubicBezTo>
                  <a:pt x="21590" y="1953260"/>
                  <a:pt x="63500" y="1938020"/>
                  <a:pt x="74930" y="1974850"/>
                </a:cubicBezTo>
                <a:cubicBezTo>
                  <a:pt x="66040" y="1992630"/>
                  <a:pt x="38100" y="2002790"/>
                  <a:pt x="45720" y="2025650"/>
                </a:cubicBezTo>
                <a:cubicBezTo>
                  <a:pt x="105410" y="2024380"/>
                  <a:pt x="158750" y="2035810"/>
                  <a:pt x="220980" y="2032000"/>
                </a:cubicBezTo>
                <a:cubicBezTo>
                  <a:pt x="201930" y="2042160"/>
                  <a:pt x="236220" y="2065020"/>
                  <a:pt x="287020" y="2054860"/>
                </a:cubicBezTo>
                <a:cubicBezTo>
                  <a:pt x="284480" y="2072640"/>
                  <a:pt x="240030" y="2075180"/>
                  <a:pt x="243840" y="2094230"/>
                </a:cubicBezTo>
                <a:cubicBezTo>
                  <a:pt x="317500" y="2080260"/>
                  <a:pt x="337820" y="2052320"/>
                  <a:pt x="406400" y="2042160"/>
                </a:cubicBezTo>
                <a:cubicBezTo>
                  <a:pt x="360680" y="2078990"/>
                  <a:pt x="302260" y="2136140"/>
                  <a:pt x="245110" y="2148840"/>
                </a:cubicBezTo>
                <a:cubicBezTo>
                  <a:pt x="228600" y="2171700"/>
                  <a:pt x="234950" y="2202180"/>
                  <a:pt x="226060" y="2226310"/>
                </a:cubicBezTo>
                <a:cubicBezTo>
                  <a:pt x="210820" y="2221230"/>
                  <a:pt x="212090" y="2301240"/>
                  <a:pt x="251460" y="2320290"/>
                </a:cubicBezTo>
                <a:cubicBezTo>
                  <a:pt x="300990" y="2307590"/>
                  <a:pt x="412750" y="2313940"/>
                  <a:pt x="485140" y="2329180"/>
                </a:cubicBezTo>
                <a:cubicBezTo>
                  <a:pt x="480060" y="2343150"/>
                  <a:pt x="463550" y="2353310"/>
                  <a:pt x="472440" y="2373630"/>
                </a:cubicBezTo>
                <a:cubicBezTo>
                  <a:pt x="496570" y="2382520"/>
                  <a:pt x="554990" y="2331720"/>
                  <a:pt x="579120" y="2350770"/>
                </a:cubicBezTo>
                <a:cubicBezTo>
                  <a:pt x="614680" y="2363470"/>
                  <a:pt x="551180" y="2376170"/>
                  <a:pt x="568960" y="2401570"/>
                </a:cubicBezTo>
                <a:cubicBezTo>
                  <a:pt x="805180" y="2283460"/>
                  <a:pt x="994410" y="2261870"/>
                  <a:pt x="1234440" y="2204720"/>
                </a:cubicBezTo>
                <a:cubicBezTo>
                  <a:pt x="966470" y="2321560"/>
                  <a:pt x="604520" y="2636520"/>
                  <a:pt x="598170" y="2739390"/>
                </a:cubicBezTo>
                <a:cubicBezTo>
                  <a:pt x="631190" y="2739390"/>
                  <a:pt x="659130" y="2747010"/>
                  <a:pt x="689610" y="2753360"/>
                </a:cubicBezTo>
                <a:cubicBezTo>
                  <a:pt x="679450" y="2780030"/>
                  <a:pt x="664210" y="2805430"/>
                  <a:pt x="661670" y="2834640"/>
                </a:cubicBezTo>
                <a:cubicBezTo>
                  <a:pt x="678180" y="2805430"/>
                  <a:pt x="736600" y="2791460"/>
                  <a:pt x="741680" y="2844800"/>
                </a:cubicBezTo>
                <a:cubicBezTo>
                  <a:pt x="701040" y="2848610"/>
                  <a:pt x="701040" y="2861310"/>
                  <a:pt x="701040" y="2891790"/>
                </a:cubicBezTo>
                <a:cubicBezTo>
                  <a:pt x="742950" y="2896870"/>
                  <a:pt x="807720" y="2860040"/>
                  <a:pt x="828040" y="2899410"/>
                </a:cubicBezTo>
                <a:cubicBezTo>
                  <a:pt x="801370" y="2915920"/>
                  <a:pt x="791210" y="2900680"/>
                  <a:pt x="765810" y="2914650"/>
                </a:cubicBezTo>
                <a:cubicBezTo>
                  <a:pt x="767080" y="2940050"/>
                  <a:pt x="792480" y="2921000"/>
                  <a:pt x="801370" y="2933700"/>
                </a:cubicBezTo>
                <a:cubicBezTo>
                  <a:pt x="727710" y="2964180"/>
                  <a:pt x="731520" y="2975610"/>
                  <a:pt x="707390" y="3016250"/>
                </a:cubicBezTo>
                <a:cubicBezTo>
                  <a:pt x="687070" y="2983230"/>
                  <a:pt x="633730" y="3195320"/>
                  <a:pt x="676910" y="3192780"/>
                </a:cubicBezTo>
                <a:cubicBezTo>
                  <a:pt x="641350" y="3229610"/>
                  <a:pt x="709930" y="3208020"/>
                  <a:pt x="726440" y="3221990"/>
                </a:cubicBezTo>
                <a:cubicBezTo>
                  <a:pt x="711200" y="3248660"/>
                  <a:pt x="745490" y="3256280"/>
                  <a:pt x="749300" y="3284220"/>
                </a:cubicBezTo>
                <a:cubicBezTo>
                  <a:pt x="768350" y="3289300"/>
                  <a:pt x="805180" y="3262630"/>
                  <a:pt x="803910" y="3303270"/>
                </a:cubicBezTo>
                <a:cubicBezTo>
                  <a:pt x="767080" y="3307080"/>
                  <a:pt x="778510" y="3296920"/>
                  <a:pt x="753110" y="3322320"/>
                </a:cubicBezTo>
                <a:cubicBezTo>
                  <a:pt x="744220" y="3313430"/>
                  <a:pt x="725170" y="3304540"/>
                  <a:pt x="706120" y="3323590"/>
                </a:cubicBezTo>
                <a:cubicBezTo>
                  <a:pt x="720090" y="3350260"/>
                  <a:pt x="715010" y="3370580"/>
                  <a:pt x="712470" y="3392170"/>
                </a:cubicBezTo>
                <a:cubicBezTo>
                  <a:pt x="779780" y="3380740"/>
                  <a:pt x="732790" y="3403600"/>
                  <a:pt x="795020" y="3408680"/>
                </a:cubicBezTo>
                <a:cubicBezTo>
                  <a:pt x="814070" y="3431540"/>
                  <a:pt x="786130" y="3437890"/>
                  <a:pt x="782320" y="3453130"/>
                </a:cubicBezTo>
                <a:cubicBezTo>
                  <a:pt x="904240" y="3456940"/>
                  <a:pt x="967740" y="3507740"/>
                  <a:pt x="1071880" y="3531870"/>
                </a:cubicBezTo>
                <a:cubicBezTo>
                  <a:pt x="1071880" y="3554730"/>
                  <a:pt x="1090930" y="3545840"/>
                  <a:pt x="1093470" y="3563620"/>
                </a:cubicBezTo>
                <a:cubicBezTo>
                  <a:pt x="1291590" y="3540760"/>
                  <a:pt x="1422400" y="3562350"/>
                  <a:pt x="1651000" y="3492500"/>
                </a:cubicBezTo>
                <a:cubicBezTo>
                  <a:pt x="1623060" y="3467100"/>
                  <a:pt x="1544320" y="3487420"/>
                  <a:pt x="1529080" y="3474720"/>
                </a:cubicBezTo>
                <a:cubicBezTo>
                  <a:pt x="1684020" y="3409950"/>
                  <a:pt x="1873250" y="3387090"/>
                  <a:pt x="2058670" y="3350260"/>
                </a:cubicBezTo>
                <a:cubicBezTo>
                  <a:pt x="2236470" y="3315970"/>
                  <a:pt x="2411730" y="3327400"/>
                  <a:pt x="2586990" y="3249930"/>
                </a:cubicBezTo>
                <a:cubicBezTo>
                  <a:pt x="2628900" y="3266440"/>
                  <a:pt x="2661920" y="3234690"/>
                  <a:pt x="2701290" y="3223260"/>
                </a:cubicBezTo>
                <a:cubicBezTo>
                  <a:pt x="2907030" y="3161030"/>
                  <a:pt x="3168650" y="3111500"/>
                  <a:pt x="3371850" y="3094990"/>
                </a:cubicBezTo>
                <a:cubicBezTo>
                  <a:pt x="3407410" y="3092450"/>
                  <a:pt x="3448050" y="3072130"/>
                  <a:pt x="3464560" y="3060700"/>
                </a:cubicBezTo>
                <a:cubicBezTo>
                  <a:pt x="3530600" y="3070860"/>
                  <a:pt x="3644900" y="3027680"/>
                  <a:pt x="3704590" y="3011170"/>
                </a:cubicBezTo>
                <a:cubicBezTo>
                  <a:pt x="3702050" y="2999740"/>
                  <a:pt x="3691890" y="2987040"/>
                  <a:pt x="3703320" y="2980690"/>
                </a:cubicBezTo>
                <a:cubicBezTo>
                  <a:pt x="3785870" y="2961640"/>
                  <a:pt x="3902710" y="2941320"/>
                  <a:pt x="3978910" y="2895600"/>
                </a:cubicBezTo>
                <a:cubicBezTo>
                  <a:pt x="3968750" y="2890520"/>
                  <a:pt x="3947160" y="2904490"/>
                  <a:pt x="3945890" y="2884170"/>
                </a:cubicBezTo>
                <a:cubicBezTo>
                  <a:pt x="4018280" y="2866390"/>
                  <a:pt x="4107180" y="2858770"/>
                  <a:pt x="4175760" y="2830830"/>
                </a:cubicBezTo>
                <a:cubicBezTo>
                  <a:pt x="4161790" y="2828290"/>
                  <a:pt x="4146550" y="2828290"/>
                  <a:pt x="4133850" y="2821940"/>
                </a:cubicBezTo>
                <a:cubicBezTo>
                  <a:pt x="4218940" y="2757170"/>
                  <a:pt x="4254500" y="2725420"/>
                  <a:pt x="4371340" y="2711450"/>
                </a:cubicBezTo>
                <a:cubicBezTo>
                  <a:pt x="4362450" y="2673350"/>
                  <a:pt x="4389120" y="2649221"/>
                  <a:pt x="4448810" y="2635250"/>
                </a:cubicBezTo>
                <a:cubicBezTo>
                  <a:pt x="4465320" y="2612390"/>
                  <a:pt x="4414520" y="2621280"/>
                  <a:pt x="4433570" y="2593340"/>
                </a:cubicBezTo>
                <a:cubicBezTo>
                  <a:pt x="4645660" y="2565400"/>
                  <a:pt x="4704080" y="2374900"/>
                  <a:pt x="4801870" y="2268220"/>
                </a:cubicBezTo>
                <a:cubicBezTo>
                  <a:pt x="4805680" y="2264410"/>
                  <a:pt x="4822190" y="2254250"/>
                  <a:pt x="4824730" y="2251710"/>
                </a:cubicBezTo>
                <a:cubicBezTo>
                  <a:pt x="4959350" y="2170430"/>
                  <a:pt x="5125720" y="2159000"/>
                  <a:pt x="5228590" y="2047240"/>
                </a:cubicBezTo>
                <a:cubicBezTo>
                  <a:pt x="5267960" y="1962150"/>
                  <a:pt x="5372100" y="1854200"/>
                  <a:pt x="5256530" y="1784350"/>
                </a:cubicBezTo>
                <a:cubicBezTo>
                  <a:pt x="5269230" y="1766570"/>
                  <a:pt x="5262880" y="1742440"/>
                  <a:pt x="5250180" y="1715770"/>
                </a:cubicBezTo>
                <a:cubicBezTo>
                  <a:pt x="5198110" y="1729740"/>
                  <a:pt x="4958080" y="1682750"/>
                  <a:pt x="4904740" y="1661160"/>
                </a:cubicBezTo>
                <a:cubicBezTo>
                  <a:pt x="4916170" y="1634490"/>
                  <a:pt x="4892040" y="1607820"/>
                  <a:pt x="4898390" y="1592580"/>
                </a:cubicBezTo>
                <a:cubicBezTo>
                  <a:pt x="4947920" y="1590040"/>
                  <a:pt x="4961890" y="1570990"/>
                  <a:pt x="4991100" y="155956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778" l="0" r="0" t="-176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10596804" y="3194316"/>
            <a:ext cx="1580546" cy="1564741"/>
          </a:xfrm>
          <a:custGeom>
            <a:rect b="b" l="l" r="r" t="t"/>
            <a:pathLst>
              <a:path extrusionOk="0" h="1564741" w="1580546">
                <a:moveTo>
                  <a:pt x="0" y="0"/>
                </a:moveTo>
                <a:lnTo>
                  <a:pt x="1580546" y="0"/>
                </a:lnTo>
                <a:lnTo>
                  <a:pt x="1580546" y="1564741"/>
                </a:lnTo>
                <a:lnTo>
                  <a:pt x="0" y="1564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9"/>
          <p:cNvSpPr/>
          <p:nvPr/>
        </p:nvSpPr>
        <p:spPr>
          <a:xfrm>
            <a:off x="2841282" y="5848089"/>
            <a:ext cx="1584898" cy="1569049"/>
          </a:xfrm>
          <a:custGeom>
            <a:rect b="b" l="l" r="r" t="t"/>
            <a:pathLst>
              <a:path extrusionOk="0" h="1569049" w="1584898">
                <a:moveTo>
                  <a:pt x="0" y="0"/>
                </a:moveTo>
                <a:lnTo>
                  <a:pt x="1584898" y="0"/>
                </a:lnTo>
                <a:lnTo>
                  <a:pt x="1584898" y="1569049"/>
                </a:lnTo>
                <a:lnTo>
                  <a:pt x="0" y="1569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9"/>
          <p:cNvSpPr/>
          <p:nvPr/>
        </p:nvSpPr>
        <p:spPr>
          <a:xfrm>
            <a:off x="10623816" y="8038485"/>
            <a:ext cx="758197" cy="870582"/>
          </a:xfrm>
          <a:custGeom>
            <a:rect b="b" l="l" r="r" t="t"/>
            <a:pathLst>
              <a:path extrusionOk="0" h="870582" w="758197">
                <a:moveTo>
                  <a:pt x="0" y="0"/>
                </a:moveTo>
                <a:lnTo>
                  <a:pt x="758198" y="0"/>
                </a:lnTo>
                <a:lnTo>
                  <a:pt x="758198" y="870581"/>
                </a:lnTo>
                <a:lnTo>
                  <a:pt x="0" y="870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9"/>
          <p:cNvSpPr txBox="1"/>
          <p:nvPr/>
        </p:nvSpPr>
        <p:spPr>
          <a:xfrm>
            <a:off x="10200941" y="1738661"/>
            <a:ext cx="68061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8" u="none" cap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DEMONSTRATION</a:t>
            </a:r>
            <a:endParaRPr/>
          </a:p>
        </p:txBody>
      </p:sp>
      <p:sp>
        <p:nvSpPr>
          <p:cNvPr id="132" name="Google Shape;132;p9"/>
          <p:cNvSpPr txBox="1"/>
          <p:nvPr/>
        </p:nvSpPr>
        <p:spPr>
          <a:xfrm>
            <a:off x="12423457" y="3695767"/>
            <a:ext cx="5681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SAMPLE INTERACTION</a:t>
            </a:r>
            <a:endParaRPr/>
          </a:p>
        </p:txBody>
      </p:sp>
      <p:sp>
        <p:nvSpPr>
          <p:cNvPr id="133" name="Google Shape;133;p9"/>
          <p:cNvSpPr txBox="1"/>
          <p:nvPr/>
        </p:nvSpPr>
        <p:spPr>
          <a:xfrm>
            <a:off x="4698729" y="6096037"/>
            <a:ext cx="45834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Show the chatbot in action by typing in phrases related to mental health (e.g., "I'm stressed") and displaying its responses.</a:t>
            </a:r>
            <a:endParaRPr/>
          </a:p>
        </p:txBody>
      </p:sp>
      <p:sp>
        <p:nvSpPr>
          <p:cNvPr id="134" name="Google Shape;134;p9"/>
          <p:cNvSpPr txBox="1"/>
          <p:nvPr/>
        </p:nvSpPr>
        <p:spPr>
          <a:xfrm>
            <a:off x="4741419" y="5569324"/>
            <a:ext cx="3147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LIVE DEMO</a:t>
            </a:r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12219100" y="4186625"/>
            <a:ext cx="56817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3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Chatbot: "What's your name?"</a:t>
            </a:r>
            <a:endParaRPr/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43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3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User: "Unathi."</a:t>
            </a:r>
            <a:endParaRPr/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43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3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Chatbot: "Nice to meet you, Unathi! How can I help you today?"</a:t>
            </a:r>
            <a:endParaRPr/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43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3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User: "I'm feeling sad."</a:t>
            </a:r>
            <a:endParaRPr/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43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3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Chatbot: "I'm sorry to hear that you're feeling this way. What's been bothering you lately?"</a:t>
            </a:r>
            <a:endParaRPr/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43" u="none" cap="none" strike="noStrik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